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69" r:id="rId4"/>
    <p:sldId id="268" r:id="rId5"/>
    <p:sldId id="271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9" r:id="rId20"/>
    <p:sldId id="290" r:id="rId21"/>
    <p:sldId id="292" r:id="rId22"/>
    <p:sldId id="293" r:id="rId23"/>
    <p:sldId id="294" r:id="rId24"/>
    <p:sldId id="291" r:id="rId25"/>
    <p:sldId id="295" r:id="rId26"/>
    <p:sldId id="296" r:id="rId27"/>
    <p:sldId id="297" r:id="rId28"/>
    <p:sldId id="298" r:id="rId29"/>
    <p:sldId id="299" r:id="rId30"/>
  </p:sldIdLst>
  <p:sldSz cx="9144000" cy="6858000" type="screen4x3"/>
  <p:notesSz cx="6888163" cy="10020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37" roundtripDataSignature="AMtx7mgdolpjp/08TeZoE/wCWY1Km4W8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492E47-5771-457F-901F-7F44BBA90280}">
  <a:tblStyle styleId="{CB492E47-5771-457F-901F-7F44BBA9028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>
          <a:top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>
          <a:lef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lastCol>
    <a:firstCol>
      <a:tcTxStyle b="on" i="off"/>
      <a:tcStyle>
        <a:tcBdr>
          <a:lef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firstCol>
    <a:lastRow>
      <a:tcTxStyle b="on" i="off"/>
      <a:tcStyle>
        <a:tcBdr>
          <a:lef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lef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ie Spreij" userId="6b276defeabf7955" providerId="LiveId" clId="{165BCAE1-D630-4C2F-9A01-F5B9BDF0E278}"/>
    <pc:docChg chg="undo custSel delSld modSld">
      <pc:chgData name="Lucie Spreij" userId="6b276defeabf7955" providerId="LiveId" clId="{165BCAE1-D630-4C2F-9A01-F5B9BDF0E278}" dt="2026-02-27T10:44:19.553" v="924" actId="6549"/>
      <pc:docMkLst>
        <pc:docMk/>
      </pc:docMkLst>
      <pc:sldChg chg="modSp mod">
        <pc:chgData name="Lucie Spreij" userId="6b276defeabf7955" providerId="LiveId" clId="{165BCAE1-D630-4C2F-9A01-F5B9BDF0E278}" dt="2026-02-27T09:38:01.788" v="8" actId="1076"/>
        <pc:sldMkLst>
          <pc:docMk/>
          <pc:sldMk cId="0" sldId="256"/>
        </pc:sldMkLst>
        <pc:spChg chg="mod">
          <ac:chgData name="Lucie Spreij" userId="6b276defeabf7955" providerId="LiveId" clId="{165BCAE1-D630-4C2F-9A01-F5B9BDF0E278}" dt="2026-02-27T09:38:01.788" v="8" actId="1076"/>
          <ac:spMkLst>
            <pc:docMk/>
            <pc:sldMk cId="0" sldId="256"/>
            <ac:spMk id="89" creationId="{00000000-0000-0000-0000-000000000000}"/>
          </ac:spMkLst>
        </pc:spChg>
      </pc:sldChg>
      <pc:sldChg chg="addSp modSp mod">
        <pc:chgData name="Lucie Spreij" userId="6b276defeabf7955" providerId="LiveId" clId="{165BCAE1-D630-4C2F-9A01-F5B9BDF0E278}" dt="2026-02-27T10:19:38.778" v="557" actId="6549"/>
        <pc:sldMkLst>
          <pc:docMk/>
          <pc:sldMk cId="0" sldId="257"/>
        </pc:sldMkLst>
        <pc:spChg chg="mod">
          <ac:chgData name="Lucie Spreij" userId="6b276defeabf7955" providerId="LiveId" clId="{165BCAE1-D630-4C2F-9A01-F5B9BDF0E278}" dt="2026-02-27T10:17:45.728" v="530" actId="14100"/>
          <ac:spMkLst>
            <pc:docMk/>
            <pc:sldMk cId="0" sldId="257"/>
            <ac:spMk id="96" creationId="{00000000-0000-0000-0000-000000000000}"/>
          </ac:spMkLst>
        </pc:spChg>
        <pc:graphicFrameChg chg="mod modGraphic">
          <ac:chgData name="Lucie Spreij" userId="6b276defeabf7955" providerId="LiveId" clId="{165BCAE1-D630-4C2F-9A01-F5B9BDF0E278}" dt="2026-02-27T10:19:38.778" v="557" actId="6549"/>
          <ac:graphicFrameMkLst>
            <pc:docMk/>
            <pc:sldMk cId="0" sldId="257"/>
            <ac:graphicFrameMk id="97" creationId="{00000000-0000-0000-0000-000000000000}"/>
          </ac:graphicFrameMkLst>
        </pc:graphicFrameChg>
        <pc:picChg chg="add mod">
          <ac:chgData name="Lucie Spreij" userId="6b276defeabf7955" providerId="LiveId" clId="{165BCAE1-D630-4C2F-9A01-F5B9BDF0E278}" dt="2026-02-27T10:17:22.682" v="527" actId="14100"/>
          <ac:picMkLst>
            <pc:docMk/>
            <pc:sldMk cId="0" sldId="257"/>
            <ac:picMk id="2" creationId="{33CDDC40-C247-B5C3-DBC3-6810C774DDF0}"/>
          </ac:picMkLst>
        </pc:picChg>
        <pc:picChg chg="add mod">
          <ac:chgData name="Lucie Spreij" userId="6b276defeabf7955" providerId="LiveId" clId="{165BCAE1-D630-4C2F-9A01-F5B9BDF0E278}" dt="2026-02-27T10:17:41.547" v="529" actId="1076"/>
          <ac:picMkLst>
            <pc:docMk/>
            <pc:sldMk cId="0" sldId="257"/>
            <ac:picMk id="3" creationId="{68BF9A09-CAF7-1B31-1964-878277F2A384}"/>
          </ac:picMkLst>
        </pc:picChg>
      </pc:sldChg>
      <pc:sldChg chg="modSp mod">
        <pc:chgData name="Lucie Spreij" userId="6b276defeabf7955" providerId="LiveId" clId="{165BCAE1-D630-4C2F-9A01-F5B9BDF0E278}" dt="2026-02-27T09:52:26.639" v="240" actId="20577"/>
        <pc:sldMkLst>
          <pc:docMk/>
          <pc:sldMk cId="0" sldId="268"/>
        </pc:sldMkLst>
        <pc:spChg chg="mod">
          <ac:chgData name="Lucie Spreij" userId="6b276defeabf7955" providerId="LiveId" clId="{165BCAE1-D630-4C2F-9A01-F5B9BDF0E278}" dt="2026-02-27T09:52:26.639" v="240" actId="20577"/>
          <ac:spMkLst>
            <pc:docMk/>
            <pc:sldMk cId="0" sldId="268"/>
            <ac:spMk id="154" creationId="{00000000-0000-0000-0000-000000000000}"/>
          </ac:spMkLst>
        </pc:spChg>
      </pc:sldChg>
      <pc:sldChg chg="modSp mod">
        <pc:chgData name="Lucie Spreij" userId="6b276defeabf7955" providerId="LiveId" clId="{165BCAE1-D630-4C2F-9A01-F5B9BDF0E278}" dt="2026-02-27T10:14:07.611" v="481" actId="27636"/>
        <pc:sldMkLst>
          <pc:docMk/>
          <pc:sldMk cId="4260628112" sldId="269"/>
        </pc:sldMkLst>
        <pc:spChg chg="mod">
          <ac:chgData name="Lucie Spreij" userId="6b276defeabf7955" providerId="LiveId" clId="{165BCAE1-D630-4C2F-9A01-F5B9BDF0E278}" dt="2026-02-27T10:14:07.611" v="481" actId="27636"/>
          <ac:spMkLst>
            <pc:docMk/>
            <pc:sldMk cId="4260628112" sldId="269"/>
            <ac:spMk id="2" creationId="{8B331B4E-3502-CBA3-EF4A-F65EFAFC0F45}"/>
          </ac:spMkLst>
        </pc:spChg>
        <pc:spChg chg="mod">
          <ac:chgData name="Lucie Spreij" userId="6b276defeabf7955" providerId="LiveId" clId="{165BCAE1-D630-4C2F-9A01-F5B9BDF0E278}" dt="2026-02-27T09:47:10.625" v="119" actId="114"/>
          <ac:spMkLst>
            <pc:docMk/>
            <pc:sldMk cId="4260628112" sldId="269"/>
            <ac:spMk id="3" creationId="{5E7A957D-6998-949E-E8E8-157ED80F0D16}"/>
          </ac:spMkLst>
        </pc:spChg>
      </pc:sldChg>
      <pc:sldChg chg="delSp modSp del mod">
        <pc:chgData name="Lucie Spreij" userId="6b276defeabf7955" providerId="LiveId" clId="{165BCAE1-D630-4C2F-9A01-F5B9BDF0E278}" dt="2026-02-27T09:47:36.145" v="124" actId="47"/>
        <pc:sldMkLst>
          <pc:docMk/>
          <pc:sldMk cId="122424695" sldId="270"/>
        </pc:sldMkLst>
        <pc:spChg chg="del mod">
          <ac:chgData name="Lucie Spreij" userId="6b276defeabf7955" providerId="LiveId" clId="{165BCAE1-D630-4C2F-9A01-F5B9BDF0E278}" dt="2026-02-27T09:42:18.465" v="14"/>
          <ac:spMkLst>
            <pc:docMk/>
            <pc:sldMk cId="122424695" sldId="270"/>
            <ac:spMk id="154" creationId="{C0FED1D0-53E4-A690-3ECB-8EF6014447D6}"/>
          </ac:spMkLst>
        </pc:spChg>
      </pc:sldChg>
      <pc:sldChg chg="modSp mod">
        <pc:chgData name="Lucie Spreij" userId="6b276defeabf7955" providerId="LiveId" clId="{165BCAE1-D630-4C2F-9A01-F5B9BDF0E278}" dt="2026-02-27T09:52:15.763" v="232" actId="6549"/>
        <pc:sldMkLst>
          <pc:docMk/>
          <pc:sldMk cId="2774381286" sldId="271"/>
        </pc:sldMkLst>
        <pc:spChg chg="mod">
          <ac:chgData name="Lucie Spreij" userId="6b276defeabf7955" providerId="LiveId" clId="{165BCAE1-D630-4C2F-9A01-F5B9BDF0E278}" dt="2026-02-27T09:52:15.763" v="232" actId="6549"/>
          <ac:spMkLst>
            <pc:docMk/>
            <pc:sldMk cId="2774381286" sldId="271"/>
            <ac:spMk id="154" creationId="{8EA1169B-40F3-14E2-A444-8693F31EA85C}"/>
          </ac:spMkLst>
        </pc:spChg>
      </pc:sldChg>
      <pc:sldChg chg="delSp modSp del mod">
        <pc:chgData name="Lucie Spreij" userId="6b276defeabf7955" providerId="LiveId" clId="{165BCAE1-D630-4C2F-9A01-F5B9BDF0E278}" dt="2026-02-27T09:49:20.023" v="155" actId="47"/>
        <pc:sldMkLst>
          <pc:docMk/>
          <pc:sldMk cId="3940014493" sldId="272"/>
        </pc:sldMkLst>
        <pc:spChg chg="del mod">
          <ac:chgData name="Lucie Spreij" userId="6b276defeabf7955" providerId="LiveId" clId="{165BCAE1-D630-4C2F-9A01-F5B9BDF0E278}" dt="2026-02-27T09:49:03.546" v="151"/>
          <ac:spMkLst>
            <pc:docMk/>
            <pc:sldMk cId="3940014493" sldId="272"/>
            <ac:spMk id="154" creationId="{0A6584A7-7B5E-84CB-3568-190CB3D2E7CD}"/>
          </ac:spMkLst>
        </pc:spChg>
      </pc:sldChg>
      <pc:sldChg chg="delSp modSp del mod">
        <pc:chgData name="Lucie Spreij" userId="6b276defeabf7955" providerId="LiveId" clId="{165BCAE1-D630-4C2F-9A01-F5B9BDF0E278}" dt="2026-02-27T09:52:32.760" v="241" actId="47"/>
        <pc:sldMkLst>
          <pc:docMk/>
          <pc:sldMk cId="3839457695" sldId="273"/>
        </pc:sldMkLst>
        <pc:spChg chg="del mod">
          <ac:chgData name="Lucie Spreij" userId="6b276defeabf7955" providerId="LiveId" clId="{165BCAE1-D630-4C2F-9A01-F5B9BDF0E278}" dt="2026-02-27T09:50:48.178" v="185"/>
          <ac:spMkLst>
            <pc:docMk/>
            <pc:sldMk cId="3839457695" sldId="273"/>
            <ac:spMk id="154" creationId="{CD1461F3-2C3E-24B5-259D-DC13A77123C8}"/>
          </ac:spMkLst>
        </pc:spChg>
      </pc:sldChg>
      <pc:sldChg chg="modSp mod">
        <pc:chgData name="Lucie Spreij" userId="6b276defeabf7955" providerId="LiveId" clId="{165BCAE1-D630-4C2F-9A01-F5B9BDF0E278}" dt="2026-02-27T09:51:49.061" v="217" actId="20577"/>
        <pc:sldMkLst>
          <pc:docMk/>
          <pc:sldMk cId="226130960" sldId="274"/>
        </pc:sldMkLst>
        <pc:spChg chg="mod">
          <ac:chgData name="Lucie Spreij" userId="6b276defeabf7955" providerId="LiveId" clId="{165BCAE1-D630-4C2F-9A01-F5B9BDF0E278}" dt="2026-02-27T09:51:49.061" v="217" actId="20577"/>
          <ac:spMkLst>
            <pc:docMk/>
            <pc:sldMk cId="226130960" sldId="274"/>
            <ac:spMk id="154" creationId="{77F4144C-3FBE-E23B-1AAF-A88C3908603D}"/>
          </ac:spMkLst>
        </pc:spChg>
      </pc:sldChg>
      <pc:sldChg chg="modSp mod">
        <pc:chgData name="Lucie Spreij" userId="6b276defeabf7955" providerId="LiveId" clId="{165BCAE1-D630-4C2F-9A01-F5B9BDF0E278}" dt="2026-02-27T09:53:21.465" v="269" actId="255"/>
        <pc:sldMkLst>
          <pc:docMk/>
          <pc:sldMk cId="1551466236" sldId="275"/>
        </pc:sldMkLst>
        <pc:spChg chg="mod">
          <ac:chgData name="Lucie Spreij" userId="6b276defeabf7955" providerId="LiveId" clId="{165BCAE1-D630-4C2F-9A01-F5B9BDF0E278}" dt="2026-02-27T09:53:21.465" v="269" actId="255"/>
          <ac:spMkLst>
            <pc:docMk/>
            <pc:sldMk cId="1551466236" sldId="275"/>
            <ac:spMk id="154" creationId="{7A700748-B0CE-55E2-0A00-7B3FB7557F5B}"/>
          </ac:spMkLst>
        </pc:spChg>
      </pc:sldChg>
      <pc:sldChg chg="addSp delSp modSp mod">
        <pc:chgData name="Lucie Spreij" userId="6b276defeabf7955" providerId="LiveId" clId="{165BCAE1-D630-4C2F-9A01-F5B9BDF0E278}" dt="2026-02-27T10:13:59.001" v="479" actId="6549"/>
        <pc:sldMkLst>
          <pc:docMk/>
          <pc:sldMk cId="3344796801" sldId="276"/>
        </pc:sldMkLst>
        <pc:spChg chg="add del mod">
          <ac:chgData name="Lucie Spreij" userId="6b276defeabf7955" providerId="LiveId" clId="{165BCAE1-D630-4C2F-9A01-F5B9BDF0E278}" dt="2026-02-27T10:13:59.001" v="479" actId="6549"/>
          <ac:spMkLst>
            <pc:docMk/>
            <pc:sldMk cId="3344796801" sldId="276"/>
            <ac:spMk id="2" creationId="{C2A7507D-8B29-EF7D-050E-459379774695}"/>
          </ac:spMkLst>
        </pc:spChg>
        <pc:spChg chg="mod">
          <ac:chgData name="Lucie Spreij" userId="6b276defeabf7955" providerId="LiveId" clId="{165BCAE1-D630-4C2F-9A01-F5B9BDF0E278}" dt="2026-02-27T09:55:59.053" v="297" actId="20577"/>
          <ac:spMkLst>
            <pc:docMk/>
            <pc:sldMk cId="3344796801" sldId="276"/>
            <ac:spMk id="3" creationId="{CA0FFEDD-61D6-3567-31E6-628109A35E11}"/>
          </ac:spMkLst>
        </pc:spChg>
        <pc:spChg chg="add del mod">
          <ac:chgData name="Lucie Spreij" userId="6b276defeabf7955" providerId="LiveId" clId="{165BCAE1-D630-4C2F-9A01-F5B9BDF0E278}" dt="2026-02-27T09:56:30.117" v="300" actId="478"/>
          <ac:spMkLst>
            <pc:docMk/>
            <pc:sldMk cId="3344796801" sldId="276"/>
            <ac:spMk id="5" creationId="{6557250C-194F-89D7-F116-15548043DA42}"/>
          </ac:spMkLst>
        </pc:spChg>
      </pc:sldChg>
      <pc:sldChg chg="modSp mod">
        <pc:chgData name="Lucie Spreij" userId="6b276defeabf7955" providerId="LiveId" clId="{165BCAE1-D630-4C2F-9A01-F5B9BDF0E278}" dt="2026-02-27T10:09:55.849" v="427" actId="6549"/>
        <pc:sldMkLst>
          <pc:docMk/>
          <pc:sldMk cId="2706587870" sldId="277"/>
        </pc:sldMkLst>
        <pc:spChg chg="mod">
          <ac:chgData name="Lucie Spreij" userId="6b276defeabf7955" providerId="LiveId" clId="{165BCAE1-D630-4C2F-9A01-F5B9BDF0E278}" dt="2026-02-27T10:09:55.849" v="427" actId="6549"/>
          <ac:spMkLst>
            <pc:docMk/>
            <pc:sldMk cId="2706587870" sldId="277"/>
            <ac:spMk id="154" creationId="{CAEC34DF-2D1D-0C83-70F8-21841D8E7D09}"/>
          </ac:spMkLst>
        </pc:spChg>
      </pc:sldChg>
      <pc:sldChg chg="modSp mod">
        <pc:chgData name="Lucie Spreij" userId="6b276defeabf7955" providerId="LiveId" clId="{165BCAE1-D630-4C2F-9A01-F5B9BDF0E278}" dt="2026-02-27T10:13:52.195" v="478" actId="6549"/>
        <pc:sldMkLst>
          <pc:docMk/>
          <pc:sldMk cId="3861473898" sldId="278"/>
        </pc:sldMkLst>
        <pc:spChg chg="mod">
          <ac:chgData name="Lucie Spreij" userId="6b276defeabf7955" providerId="LiveId" clId="{165BCAE1-D630-4C2F-9A01-F5B9BDF0E278}" dt="2026-02-27T10:13:52.195" v="478" actId="6549"/>
          <ac:spMkLst>
            <pc:docMk/>
            <pc:sldMk cId="3861473898" sldId="278"/>
            <ac:spMk id="2" creationId="{6C47BFD6-9A9E-70B4-8166-F8A738C91084}"/>
          </ac:spMkLst>
        </pc:spChg>
        <pc:spChg chg="mod">
          <ac:chgData name="Lucie Spreij" userId="6b276defeabf7955" providerId="LiveId" clId="{165BCAE1-D630-4C2F-9A01-F5B9BDF0E278}" dt="2026-02-27T09:59:59.461" v="325" actId="6549"/>
          <ac:spMkLst>
            <pc:docMk/>
            <pc:sldMk cId="3861473898" sldId="278"/>
            <ac:spMk id="4" creationId="{1A5AF21B-35AC-5608-7AD0-7AC2CE8FEDA6}"/>
          </ac:spMkLst>
        </pc:spChg>
      </pc:sldChg>
      <pc:sldChg chg="modSp mod">
        <pc:chgData name="Lucie Spreij" userId="6b276defeabf7955" providerId="LiveId" clId="{165BCAE1-D630-4C2F-9A01-F5B9BDF0E278}" dt="2026-02-27T10:13:45.705" v="477" actId="6549"/>
        <pc:sldMkLst>
          <pc:docMk/>
          <pc:sldMk cId="3709076344" sldId="279"/>
        </pc:sldMkLst>
        <pc:spChg chg="mod">
          <ac:chgData name="Lucie Spreij" userId="6b276defeabf7955" providerId="LiveId" clId="{165BCAE1-D630-4C2F-9A01-F5B9BDF0E278}" dt="2026-02-27T10:13:45.705" v="477" actId="6549"/>
          <ac:spMkLst>
            <pc:docMk/>
            <pc:sldMk cId="3709076344" sldId="279"/>
            <ac:spMk id="2" creationId="{53E12359-3EA0-09C1-EAF2-F5DFE361F4E6}"/>
          </ac:spMkLst>
        </pc:spChg>
        <pc:spChg chg="mod">
          <ac:chgData name="Lucie Spreij" userId="6b276defeabf7955" providerId="LiveId" clId="{165BCAE1-D630-4C2F-9A01-F5B9BDF0E278}" dt="2026-02-27T10:05:15.264" v="377" actId="6549"/>
          <ac:spMkLst>
            <pc:docMk/>
            <pc:sldMk cId="3709076344" sldId="279"/>
            <ac:spMk id="4" creationId="{8F59F5CE-6751-B8A9-3474-0830ECD8CB49}"/>
          </ac:spMkLst>
        </pc:spChg>
      </pc:sldChg>
      <pc:sldChg chg="modSp mod">
        <pc:chgData name="Lucie Spreij" userId="6b276defeabf7955" providerId="LiveId" clId="{165BCAE1-D630-4C2F-9A01-F5B9BDF0E278}" dt="2026-02-27T10:10:40.766" v="428" actId="1076"/>
        <pc:sldMkLst>
          <pc:docMk/>
          <pc:sldMk cId="1405606674" sldId="280"/>
        </pc:sldMkLst>
        <pc:spChg chg="mod">
          <ac:chgData name="Lucie Spreij" userId="6b276defeabf7955" providerId="LiveId" clId="{165BCAE1-D630-4C2F-9A01-F5B9BDF0E278}" dt="2026-02-27T10:10:40.766" v="428" actId="1076"/>
          <ac:spMkLst>
            <pc:docMk/>
            <pc:sldMk cId="1405606674" sldId="280"/>
            <ac:spMk id="154" creationId="{DF3E3304-4A0C-F9DA-840D-86AFB9C26503}"/>
          </ac:spMkLst>
        </pc:spChg>
      </pc:sldChg>
      <pc:sldChg chg="modSp mod">
        <pc:chgData name="Lucie Spreij" userId="6b276defeabf7955" providerId="LiveId" clId="{165BCAE1-D630-4C2F-9A01-F5B9BDF0E278}" dt="2026-02-27T10:06:26.029" v="390" actId="6549"/>
        <pc:sldMkLst>
          <pc:docMk/>
          <pc:sldMk cId="2349334951" sldId="281"/>
        </pc:sldMkLst>
        <pc:spChg chg="mod">
          <ac:chgData name="Lucie Spreij" userId="6b276defeabf7955" providerId="LiveId" clId="{165BCAE1-D630-4C2F-9A01-F5B9BDF0E278}" dt="2026-02-27T10:06:26.029" v="390" actId="6549"/>
          <ac:spMkLst>
            <pc:docMk/>
            <pc:sldMk cId="2349334951" sldId="281"/>
            <ac:spMk id="154" creationId="{923A2A03-7106-BEE4-3424-FD058A6F1F31}"/>
          </ac:spMkLst>
        </pc:spChg>
      </pc:sldChg>
      <pc:sldChg chg="addSp delSp modSp mod">
        <pc:chgData name="Lucie Spreij" userId="6b276defeabf7955" providerId="LiveId" clId="{165BCAE1-D630-4C2F-9A01-F5B9BDF0E278}" dt="2026-02-27T10:12:44.496" v="441" actId="1076"/>
        <pc:sldMkLst>
          <pc:docMk/>
          <pc:sldMk cId="3903422682" sldId="282"/>
        </pc:sldMkLst>
        <pc:spChg chg="add del mod">
          <ac:chgData name="Lucie Spreij" userId="6b276defeabf7955" providerId="LiveId" clId="{165BCAE1-D630-4C2F-9A01-F5B9BDF0E278}" dt="2026-02-27T10:12:10.897" v="431" actId="1076"/>
          <ac:spMkLst>
            <pc:docMk/>
            <pc:sldMk cId="3903422682" sldId="282"/>
            <ac:spMk id="2" creationId="{F13F452E-4ACC-B3D7-52E7-FDA774FF53C9}"/>
          </ac:spMkLst>
        </pc:spChg>
        <pc:spChg chg="mod">
          <ac:chgData name="Lucie Spreij" userId="6b276defeabf7955" providerId="LiveId" clId="{165BCAE1-D630-4C2F-9A01-F5B9BDF0E278}" dt="2026-02-27T10:12:44.496" v="441" actId="1076"/>
          <ac:spMkLst>
            <pc:docMk/>
            <pc:sldMk cId="3903422682" sldId="282"/>
            <ac:spMk id="4" creationId="{C366414E-D535-8F41-FDCF-D859A8BBACE1}"/>
          </ac:spMkLst>
        </pc:spChg>
        <pc:spChg chg="add del mod">
          <ac:chgData name="Lucie Spreij" userId="6b276defeabf7955" providerId="LiveId" clId="{165BCAE1-D630-4C2F-9A01-F5B9BDF0E278}" dt="2026-02-27T10:06:46.277" v="395" actId="478"/>
          <ac:spMkLst>
            <pc:docMk/>
            <pc:sldMk cId="3903422682" sldId="282"/>
            <ac:spMk id="6" creationId="{F3F0D804-2E02-BEDD-CED2-382028838A4B}"/>
          </ac:spMkLst>
        </pc:spChg>
      </pc:sldChg>
      <pc:sldChg chg="modSp mod">
        <pc:chgData name="Lucie Spreij" userId="6b276defeabf7955" providerId="LiveId" clId="{165BCAE1-D630-4C2F-9A01-F5B9BDF0E278}" dt="2026-02-27T10:23:48.065" v="607" actId="6549"/>
        <pc:sldMkLst>
          <pc:docMk/>
          <pc:sldMk cId="3626424715" sldId="283"/>
        </pc:sldMkLst>
        <pc:spChg chg="mod">
          <ac:chgData name="Lucie Spreij" userId="6b276defeabf7955" providerId="LiveId" clId="{165BCAE1-D630-4C2F-9A01-F5B9BDF0E278}" dt="2026-02-27T10:13:36.195" v="476" actId="255"/>
          <ac:spMkLst>
            <pc:docMk/>
            <pc:sldMk cId="3626424715" sldId="283"/>
            <ac:spMk id="2" creationId="{09B48B8D-4136-C728-FC30-B2C5B262F187}"/>
          </ac:spMkLst>
        </pc:spChg>
        <pc:spChg chg="mod">
          <ac:chgData name="Lucie Spreij" userId="6b276defeabf7955" providerId="LiveId" clId="{165BCAE1-D630-4C2F-9A01-F5B9BDF0E278}" dt="2026-02-27T10:23:48.065" v="607" actId="6549"/>
          <ac:spMkLst>
            <pc:docMk/>
            <pc:sldMk cId="3626424715" sldId="283"/>
            <ac:spMk id="4" creationId="{93353FD9-D233-A6C7-EE6A-FB4994C4C92E}"/>
          </ac:spMkLst>
        </pc:spChg>
      </pc:sldChg>
      <pc:sldChg chg="modSp mod">
        <pc:chgData name="Lucie Spreij" userId="6b276defeabf7955" providerId="LiveId" clId="{165BCAE1-D630-4C2F-9A01-F5B9BDF0E278}" dt="2026-02-27T10:35:05.083" v="760" actId="14100"/>
        <pc:sldMkLst>
          <pc:docMk/>
          <pc:sldMk cId="3005505175" sldId="284"/>
        </pc:sldMkLst>
        <pc:spChg chg="mod">
          <ac:chgData name="Lucie Spreij" userId="6b276defeabf7955" providerId="LiveId" clId="{165BCAE1-D630-4C2F-9A01-F5B9BDF0E278}" dt="2026-02-27T10:35:05.083" v="760" actId="14100"/>
          <ac:spMkLst>
            <pc:docMk/>
            <pc:sldMk cId="3005505175" sldId="284"/>
            <ac:spMk id="154" creationId="{5489F089-E604-4044-CD8F-EF54FD0058B0}"/>
          </ac:spMkLst>
        </pc:spChg>
      </pc:sldChg>
      <pc:sldChg chg="modSp mod">
        <pc:chgData name="Lucie Spreij" userId="6b276defeabf7955" providerId="LiveId" clId="{165BCAE1-D630-4C2F-9A01-F5B9BDF0E278}" dt="2026-02-27T10:35:13.045" v="761" actId="14100"/>
        <pc:sldMkLst>
          <pc:docMk/>
          <pc:sldMk cId="3173322843" sldId="285"/>
        </pc:sldMkLst>
        <pc:spChg chg="mod">
          <ac:chgData name="Lucie Spreij" userId="6b276defeabf7955" providerId="LiveId" clId="{165BCAE1-D630-4C2F-9A01-F5B9BDF0E278}" dt="2026-02-27T10:35:13.045" v="761" actId="14100"/>
          <ac:spMkLst>
            <pc:docMk/>
            <pc:sldMk cId="3173322843" sldId="285"/>
            <ac:spMk id="154" creationId="{D00F4899-B2AC-66F5-FD0D-211AECBD82BB}"/>
          </ac:spMkLst>
        </pc:spChg>
      </pc:sldChg>
      <pc:sldChg chg="modSp mod">
        <pc:chgData name="Lucie Spreij" userId="6b276defeabf7955" providerId="LiveId" clId="{165BCAE1-D630-4C2F-9A01-F5B9BDF0E278}" dt="2026-02-27T10:34:42.910" v="759" actId="20577"/>
        <pc:sldMkLst>
          <pc:docMk/>
          <pc:sldMk cId="4031595629" sldId="286"/>
        </pc:sldMkLst>
        <pc:spChg chg="mod">
          <ac:chgData name="Lucie Spreij" userId="6b276defeabf7955" providerId="LiveId" clId="{165BCAE1-D630-4C2F-9A01-F5B9BDF0E278}" dt="2026-02-27T10:34:42.910" v="759" actId="20577"/>
          <ac:spMkLst>
            <pc:docMk/>
            <pc:sldMk cId="4031595629" sldId="286"/>
            <ac:spMk id="154" creationId="{33038811-DBF7-39B4-1976-CF6B0C4B6D1A}"/>
          </ac:spMkLst>
        </pc:spChg>
      </pc:sldChg>
      <pc:sldChg chg="modSp del mod">
        <pc:chgData name="Lucie Spreij" userId="6b276defeabf7955" providerId="LiveId" clId="{165BCAE1-D630-4C2F-9A01-F5B9BDF0E278}" dt="2026-02-27T10:32:38.325" v="725" actId="47"/>
        <pc:sldMkLst>
          <pc:docMk/>
          <pc:sldMk cId="3890124790" sldId="287"/>
        </pc:sldMkLst>
        <pc:spChg chg="mod">
          <ac:chgData name="Lucie Spreij" userId="6b276defeabf7955" providerId="LiveId" clId="{165BCAE1-D630-4C2F-9A01-F5B9BDF0E278}" dt="2026-02-27T10:28:46.378" v="690" actId="6549"/>
          <ac:spMkLst>
            <pc:docMk/>
            <pc:sldMk cId="3890124790" sldId="287"/>
            <ac:spMk id="154" creationId="{4C9DEE7E-DB09-6350-3D9A-108B36BFAFEF}"/>
          </ac:spMkLst>
        </pc:spChg>
      </pc:sldChg>
      <pc:sldChg chg="modSp del mod">
        <pc:chgData name="Lucie Spreij" userId="6b276defeabf7955" providerId="LiveId" clId="{165BCAE1-D630-4C2F-9A01-F5B9BDF0E278}" dt="2026-02-27T10:28:56.648" v="691" actId="47"/>
        <pc:sldMkLst>
          <pc:docMk/>
          <pc:sldMk cId="2391661007" sldId="288"/>
        </pc:sldMkLst>
        <pc:spChg chg="mod">
          <ac:chgData name="Lucie Spreij" userId="6b276defeabf7955" providerId="LiveId" clId="{165BCAE1-D630-4C2F-9A01-F5B9BDF0E278}" dt="2026-02-27T10:28:35.870" v="685" actId="21"/>
          <ac:spMkLst>
            <pc:docMk/>
            <pc:sldMk cId="2391661007" sldId="288"/>
            <ac:spMk id="154" creationId="{E540C00E-47E5-7647-91E3-63A3F7B8CFDF}"/>
          </ac:spMkLst>
        </pc:spChg>
      </pc:sldChg>
      <pc:sldChg chg="modSp mod">
        <pc:chgData name="Lucie Spreij" userId="6b276defeabf7955" providerId="LiveId" clId="{165BCAE1-D630-4C2F-9A01-F5B9BDF0E278}" dt="2026-02-27T10:33:28.312" v="747" actId="6549"/>
        <pc:sldMkLst>
          <pc:docMk/>
          <pc:sldMk cId="2501238690" sldId="289"/>
        </pc:sldMkLst>
        <pc:spChg chg="mod">
          <ac:chgData name="Lucie Spreij" userId="6b276defeabf7955" providerId="LiveId" clId="{165BCAE1-D630-4C2F-9A01-F5B9BDF0E278}" dt="2026-02-27T10:33:11.872" v="739" actId="6549"/>
          <ac:spMkLst>
            <pc:docMk/>
            <pc:sldMk cId="2501238690" sldId="289"/>
            <ac:spMk id="2" creationId="{BE18DDB3-D243-8232-D4AD-9188FCD9EDB1}"/>
          </ac:spMkLst>
        </pc:spChg>
        <pc:spChg chg="mod">
          <ac:chgData name="Lucie Spreij" userId="6b276defeabf7955" providerId="LiveId" clId="{165BCAE1-D630-4C2F-9A01-F5B9BDF0E278}" dt="2026-02-27T10:33:28.312" v="747" actId="6549"/>
          <ac:spMkLst>
            <pc:docMk/>
            <pc:sldMk cId="2501238690" sldId="289"/>
            <ac:spMk id="4" creationId="{47062EFD-0042-6A6A-8C45-3863DF7D5ABE}"/>
          </ac:spMkLst>
        </pc:spChg>
      </pc:sldChg>
      <pc:sldChg chg="modSp mod">
        <pc:chgData name="Lucie Spreij" userId="6b276defeabf7955" providerId="LiveId" clId="{165BCAE1-D630-4C2F-9A01-F5B9BDF0E278}" dt="2026-02-27T10:33:57.874" v="756" actId="6549"/>
        <pc:sldMkLst>
          <pc:docMk/>
          <pc:sldMk cId="521514303" sldId="290"/>
        </pc:sldMkLst>
        <pc:spChg chg="mod">
          <ac:chgData name="Lucie Spreij" userId="6b276defeabf7955" providerId="LiveId" clId="{165BCAE1-D630-4C2F-9A01-F5B9BDF0E278}" dt="2026-02-27T10:33:57.874" v="756" actId="6549"/>
          <ac:spMkLst>
            <pc:docMk/>
            <pc:sldMk cId="521514303" sldId="290"/>
            <ac:spMk id="154" creationId="{BA2D2F7F-9CBB-C870-5194-42E3B364EE03}"/>
          </ac:spMkLst>
        </pc:spChg>
      </pc:sldChg>
      <pc:sldChg chg="modSp mod">
        <pc:chgData name="Lucie Spreij" userId="6b276defeabf7955" providerId="LiveId" clId="{165BCAE1-D630-4C2F-9A01-F5B9BDF0E278}" dt="2026-02-27T10:36:34.154" v="781" actId="6549"/>
        <pc:sldMkLst>
          <pc:docMk/>
          <pc:sldMk cId="153873869" sldId="292"/>
        </pc:sldMkLst>
        <pc:spChg chg="mod">
          <ac:chgData name="Lucie Spreij" userId="6b276defeabf7955" providerId="LiveId" clId="{165BCAE1-D630-4C2F-9A01-F5B9BDF0E278}" dt="2026-02-27T10:36:12.031" v="773" actId="20577"/>
          <ac:spMkLst>
            <pc:docMk/>
            <pc:sldMk cId="153873869" sldId="292"/>
            <ac:spMk id="2" creationId="{03E74F6D-F215-E9B6-62A8-702D6D40F9A4}"/>
          </ac:spMkLst>
        </pc:spChg>
        <pc:spChg chg="mod">
          <ac:chgData name="Lucie Spreij" userId="6b276defeabf7955" providerId="LiveId" clId="{165BCAE1-D630-4C2F-9A01-F5B9BDF0E278}" dt="2026-02-27T10:36:34.154" v="781" actId="6549"/>
          <ac:spMkLst>
            <pc:docMk/>
            <pc:sldMk cId="153873869" sldId="292"/>
            <ac:spMk id="4" creationId="{4CEA9179-53BB-CA39-9E68-5567B273C7F8}"/>
          </ac:spMkLst>
        </pc:spChg>
      </pc:sldChg>
      <pc:sldChg chg="modSp mod">
        <pc:chgData name="Lucie Spreij" userId="6b276defeabf7955" providerId="LiveId" clId="{165BCAE1-D630-4C2F-9A01-F5B9BDF0E278}" dt="2026-02-27T10:36:59.910" v="799" actId="6549"/>
        <pc:sldMkLst>
          <pc:docMk/>
          <pc:sldMk cId="935779983" sldId="293"/>
        </pc:sldMkLst>
        <pc:spChg chg="mod">
          <ac:chgData name="Lucie Spreij" userId="6b276defeabf7955" providerId="LiveId" clId="{165BCAE1-D630-4C2F-9A01-F5B9BDF0E278}" dt="2026-02-27T10:36:49.386" v="789" actId="27636"/>
          <ac:spMkLst>
            <pc:docMk/>
            <pc:sldMk cId="935779983" sldId="293"/>
            <ac:spMk id="2" creationId="{0F5C24D7-AA22-F7CA-A213-28E66C12A4AF}"/>
          </ac:spMkLst>
        </pc:spChg>
        <pc:spChg chg="mod">
          <ac:chgData name="Lucie Spreij" userId="6b276defeabf7955" providerId="LiveId" clId="{165BCAE1-D630-4C2F-9A01-F5B9BDF0E278}" dt="2026-02-27T10:36:59.910" v="799" actId="6549"/>
          <ac:spMkLst>
            <pc:docMk/>
            <pc:sldMk cId="935779983" sldId="293"/>
            <ac:spMk id="4" creationId="{0482D06D-3EF3-6A7F-7673-02A60D17CD6D}"/>
          </ac:spMkLst>
        </pc:spChg>
      </pc:sldChg>
      <pc:sldChg chg="modSp mod">
        <pc:chgData name="Lucie Spreij" userId="6b276defeabf7955" providerId="LiveId" clId="{165BCAE1-D630-4C2F-9A01-F5B9BDF0E278}" dt="2026-02-27T10:37:37.641" v="824" actId="6549"/>
        <pc:sldMkLst>
          <pc:docMk/>
          <pc:sldMk cId="138433632" sldId="294"/>
        </pc:sldMkLst>
        <pc:spChg chg="mod">
          <ac:chgData name="Lucie Spreij" userId="6b276defeabf7955" providerId="LiveId" clId="{165BCAE1-D630-4C2F-9A01-F5B9BDF0E278}" dt="2026-02-27T10:37:24.372" v="811" actId="6549"/>
          <ac:spMkLst>
            <pc:docMk/>
            <pc:sldMk cId="138433632" sldId="294"/>
            <ac:spMk id="2" creationId="{1C8D7327-0F70-4E85-82A9-F8AE6A0E3560}"/>
          </ac:spMkLst>
        </pc:spChg>
        <pc:spChg chg="mod">
          <ac:chgData name="Lucie Spreij" userId="6b276defeabf7955" providerId="LiveId" clId="{165BCAE1-D630-4C2F-9A01-F5B9BDF0E278}" dt="2026-02-27T10:37:37.641" v="824" actId="6549"/>
          <ac:spMkLst>
            <pc:docMk/>
            <pc:sldMk cId="138433632" sldId="294"/>
            <ac:spMk id="4" creationId="{CCE5F086-5C23-8EC4-6F8E-60845D1A70EB}"/>
          </ac:spMkLst>
        </pc:spChg>
      </pc:sldChg>
      <pc:sldChg chg="modSp mod">
        <pc:chgData name="Lucie Spreij" userId="6b276defeabf7955" providerId="LiveId" clId="{165BCAE1-D630-4C2F-9A01-F5B9BDF0E278}" dt="2026-02-27T10:37:56.243" v="834" actId="27636"/>
        <pc:sldMkLst>
          <pc:docMk/>
          <pc:sldMk cId="4140211399" sldId="295"/>
        </pc:sldMkLst>
        <pc:spChg chg="mod">
          <ac:chgData name="Lucie Spreij" userId="6b276defeabf7955" providerId="LiveId" clId="{165BCAE1-D630-4C2F-9A01-F5B9BDF0E278}" dt="2026-02-27T10:37:56.243" v="834" actId="27636"/>
          <ac:spMkLst>
            <pc:docMk/>
            <pc:sldMk cId="4140211399" sldId="295"/>
            <ac:spMk id="2" creationId="{66A39442-DDEF-F77F-7E51-54DA05350196}"/>
          </ac:spMkLst>
        </pc:spChg>
      </pc:sldChg>
      <pc:sldChg chg="modSp mod">
        <pc:chgData name="Lucie Spreij" userId="6b276defeabf7955" providerId="LiveId" clId="{165BCAE1-D630-4C2F-9A01-F5B9BDF0E278}" dt="2026-02-27T10:42:49.367" v="917" actId="6549"/>
        <pc:sldMkLst>
          <pc:docMk/>
          <pc:sldMk cId="3658486510" sldId="296"/>
        </pc:sldMkLst>
        <pc:spChg chg="mod">
          <ac:chgData name="Lucie Spreij" userId="6b276defeabf7955" providerId="LiveId" clId="{165BCAE1-D630-4C2F-9A01-F5B9BDF0E278}" dt="2026-02-27T10:38:44.913" v="846" actId="255"/>
          <ac:spMkLst>
            <pc:docMk/>
            <pc:sldMk cId="3658486510" sldId="296"/>
            <ac:spMk id="2" creationId="{3547FA36-85F6-A583-3ADB-55A67D78EA17}"/>
          </ac:spMkLst>
        </pc:spChg>
        <pc:spChg chg="mod">
          <ac:chgData name="Lucie Spreij" userId="6b276defeabf7955" providerId="LiveId" clId="{165BCAE1-D630-4C2F-9A01-F5B9BDF0E278}" dt="2026-02-27T10:42:49.367" v="917" actId="6549"/>
          <ac:spMkLst>
            <pc:docMk/>
            <pc:sldMk cId="3658486510" sldId="296"/>
            <ac:spMk id="4" creationId="{46918F79-11CA-E1CD-1380-DCC309FEAFA8}"/>
          </ac:spMkLst>
        </pc:spChg>
      </pc:sldChg>
      <pc:sldChg chg="modSp mod">
        <pc:chgData name="Lucie Spreij" userId="6b276defeabf7955" providerId="LiveId" clId="{165BCAE1-D630-4C2F-9A01-F5B9BDF0E278}" dt="2026-02-27T10:42:14.469" v="902" actId="6549"/>
        <pc:sldMkLst>
          <pc:docMk/>
          <pc:sldMk cId="394757665" sldId="297"/>
        </pc:sldMkLst>
        <pc:spChg chg="mod">
          <ac:chgData name="Lucie Spreij" userId="6b276defeabf7955" providerId="LiveId" clId="{165BCAE1-D630-4C2F-9A01-F5B9BDF0E278}" dt="2026-02-27T10:42:14.469" v="902" actId="6549"/>
          <ac:spMkLst>
            <pc:docMk/>
            <pc:sldMk cId="394757665" sldId="297"/>
            <ac:spMk id="154" creationId="{4F74AECD-F1C4-5664-19B8-0885F5A13249}"/>
          </ac:spMkLst>
        </pc:spChg>
      </pc:sldChg>
      <pc:sldChg chg="modSp mod">
        <pc:chgData name="Lucie Spreij" userId="6b276defeabf7955" providerId="LiveId" clId="{165BCAE1-D630-4C2F-9A01-F5B9BDF0E278}" dt="2026-02-27T10:44:19.553" v="924" actId="6549"/>
        <pc:sldMkLst>
          <pc:docMk/>
          <pc:sldMk cId="1494382570" sldId="298"/>
        </pc:sldMkLst>
        <pc:spChg chg="mod">
          <ac:chgData name="Lucie Spreij" userId="6b276defeabf7955" providerId="LiveId" clId="{165BCAE1-D630-4C2F-9A01-F5B9BDF0E278}" dt="2026-02-27T10:43:58.829" v="918" actId="1076"/>
          <ac:spMkLst>
            <pc:docMk/>
            <pc:sldMk cId="1494382570" sldId="298"/>
            <ac:spMk id="2" creationId="{C75A6E19-1DD6-F0F8-F0D5-E4EEEE27CADE}"/>
          </ac:spMkLst>
        </pc:spChg>
        <pc:spChg chg="mod">
          <ac:chgData name="Lucie Spreij" userId="6b276defeabf7955" providerId="LiveId" clId="{165BCAE1-D630-4C2F-9A01-F5B9BDF0E278}" dt="2026-02-27T10:44:19.553" v="924" actId="6549"/>
          <ac:spMkLst>
            <pc:docMk/>
            <pc:sldMk cId="1494382570" sldId="298"/>
            <ac:spMk id="4" creationId="{27A942BA-B25D-5768-50D3-1891C89BA33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1865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9011EF84-1E8C-A43E-A1B6-EF631435F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6E0166B7-F042-2EA5-BDDC-82336FE4B0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D13B9FC8-6960-4582-309A-A1DEB0911E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5044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482354A5-34D7-37D0-779E-C04B10CD1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E9F6997B-1835-B7CB-A13B-56100C6F6B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170BA960-44E8-3C91-D284-BABEAC9E1B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9863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26DB244C-BB73-CA15-64E4-1F9C7DC87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B6CA1F0C-38DB-87EA-95D1-603AE7E43B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7EA8C9C5-3CEF-71EA-2679-C38EF48EFB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38435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09337956-3A7A-6BB3-D16F-2E014C43A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1E0F6743-B80B-E321-0B75-9A53644B66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7CFBF0A3-DDC1-FD48-FB56-750A8FF470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2382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07B4A68A-2EE6-F4F2-D8EA-21E218641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38840C26-980B-4388-5915-739F95E865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B2B42289-2E93-DA8C-B053-FBA3A1A207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46745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4E3B1508-A172-8567-4734-73758630D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98393E2D-501C-5B28-5B62-9D7277070D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4784F73E-CDA3-3682-8806-7A571CF299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21523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F0DAD062-8899-A1F9-904F-5450C9576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D958D9EC-28D5-5182-27DB-143447CCF9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016BFED6-AD51-EC5A-254F-E7C8FA7949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5242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/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31A13683-042E-651E-BAB7-31ED74FA8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2043A918-499B-BCEA-A15E-91CAB7A40C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B839CBE8-07FD-630B-D42A-24CDB08F91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54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97F56CDA-7E09-8E9E-35A6-ADCEC4D9D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EBDDA85F-BDA5-26E5-AD95-947CCE4631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173FDAC0-3F62-6A78-D0F2-200B5B7BB5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989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9AFF55B5-CC42-4B88-4679-1CBFEC7EF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E3C7261E-05B6-33B9-D742-FB7585EF24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F07E7CBC-056D-614C-5085-726854DB36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6214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0C504B7F-BC21-43D5-591C-BEAFB9FF1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8A0A0B85-5F96-AB98-E7EC-0921480C8A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5B00C7F0-FF47-E241-2D38-62D3A2F86D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9150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nl-N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5137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A4AEC924-B84F-AAC4-41DA-EA6B339B1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>
            <a:extLst>
              <a:ext uri="{FF2B5EF4-FFF2-40B4-BE49-F238E27FC236}">
                <a16:creationId xmlns:a16="http://schemas.microsoft.com/office/drawing/2014/main" id="{EB17803A-74D9-0494-FD57-641CD399DF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:notes">
            <a:extLst>
              <a:ext uri="{FF2B5EF4-FFF2-40B4-BE49-F238E27FC236}">
                <a16:creationId xmlns:a16="http://schemas.microsoft.com/office/drawing/2014/main" id="{54787A65-5EB3-C585-A9A9-B271E00CC3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8772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5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5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7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7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2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8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8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9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0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0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30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30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30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2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2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3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3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224155" y="1912723"/>
            <a:ext cx="8553450" cy="4832052"/>
          </a:xfrm>
          <a:prstGeom prst="rect">
            <a:avLst/>
          </a:prstGeom>
          <a:solidFill>
            <a:schemeClr val="lt1"/>
          </a:solidFill>
          <a:ln w="762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Liedteksten </a:t>
            </a:r>
            <a:endParaRPr dirty="0">
              <a:solidFill>
                <a:schemeClr val="dk1"/>
              </a:solidFill>
            </a:endParaRPr>
          </a:p>
          <a:p>
            <a:pPr algn="ctr"/>
            <a:endParaRPr lang="nl-NL" sz="3600" b="1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nl-NL" sz="4400" b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Een wereld vol insecten 1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nl-NL"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Scholenproject 2026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nl-NL" sz="1800" b="1" i="0" u="none" strike="noStrike" cap="none" dirty="0">
                <a:latin typeface="Calibri"/>
                <a:ea typeface="Calibri"/>
                <a:cs typeface="Calibri"/>
              </a:rPr>
            </a:br>
            <a:endParaRPr sz="3600" b="0" i="0" u="none" strike="noStrike" cap="none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92236" y="113225"/>
            <a:ext cx="2834560" cy="115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2A84A-802C-8D0C-6CF2-65070E47B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7BFD6-9A9E-70B4-8166-F8A738C91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 fontScale="90000"/>
          </a:bodyPr>
          <a:lstStyle/>
          <a:p>
            <a:r>
              <a:rPr lang="nl-NL" sz="3600" b="1" dirty="0">
                <a:solidFill>
                  <a:srgbClr val="212529"/>
                </a:solidFill>
              </a:rPr>
              <a:t>3. De Spin </a:t>
            </a:r>
            <a:br>
              <a:rPr lang="nl-NL" sz="3600" b="1" dirty="0"/>
            </a:br>
            <a:r>
              <a:rPr lang="nl-NL" sz="2200" dirty="0"/>
              <a:t>gezongen door: Tobiasschool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B7F692-7DA7-CD9F-9735-DE659B7E8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A5AF21B-35AC-5608-7AD0-7AC2CE8FEDA6}"/>
              </a:ext>
            </a:extLst>
          </p:cNvPr>
          <p:cNvSpPr txBox="1"/>
          <p:nvPr/>
        </p:nvSpPr>
        <p:spPr>
          <a:xfrm>
            <a:off x="628650" y="1714500"/>
            <a:ext cx="8048625" cy="26212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800" dirty="0">
                <a:solidFill>
                  <a:srgbClr val="212529"/>
                </a:solidFill>
                <a:latin typeface="Calibri"/>
                <a:ea typeface="Segoe UI"/>
                <a:cs typeface="Segoe UI"/>
              </a:rPr>
              <a:t>Een spin vervaardigde als handwerk</a:t>
            </a:r>
          </a:p>
          <a:p>
            <a:r>
              <a:rPr lang="nl-NL" sz="2800" dirty="0">
                <a:solidFill>
                  <a:srgbClr val="212529"/>
                </a:solidFill>
                <a:latin typeface="Calibri"/>
                <a:ea typeface="Segoe UI"/>
                <a:cs typeface="Segoe UI"/>
              </a:rPr>
              <a:t>een olifant van ragfijn kantwerk.</a:t>
            </a:r>
          </a:p>
          <a:p>
            <a:r>
              <a:rPr lang="nl-NL" sz="2800" dirty="0">
                <a:solidFill>
                  <a:srgbClr val="212529"/>
                </a:solidFill>
                <a:latin typeface="Calibri"/>
                <a:ea typeface="Segoe UI"/>
                <a:cs typeface="Segoe UI"/>
              </a:rPr>
              <a:t>Dat kwam natuurlijk in de krant als:</a:t>
            </a:r>
          </a:p>
          <a:p>
            <a:r>
              <a:rPr lang="nl-NL" sz="2800" dirty="0">
                <a:solidFill>
                  <a:srgbClr val="212529"/>
                </a:solidFill>
                <a:latin typeface="Calibri"/>
                <a:ea typeface="Segoe UI"/>
                <a:cs typeface="Segoe UI"/>
              </a:rPr>
              <a:t>spin maakt olifant van kant.</a:t>
            </a:r>
          </a:p>
          <a:p>
            <a:pPr>
              <a:lnSpc>
                <a:spcPts val="2250"/>
              </a:lnSpc>
            </a:pPr>
            <a:endParaRPr lang="nl-NL" sz="2800" dirty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rtl="0">
              <a:lnSpc>
                <a:spcPts val="2250"/>
              </a:lnSpc>
            </a:pPr>
            <a:endParaRPr lang="nl-NL" sz="2800" baseline="0" dirty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61473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66A7F-EE68-F8D5-CB7E-4D6A812A7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E12359-3EA0-09C1-EAF2-F5DFE361F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 fontScale="90000"/>
          </a:bodyPr>
          <a:lstStyle/>
          <a:p>
            <a:r>
              <a:rPr lang="nl-NL" sz="3200" b="1" dirty="0">
                <a:solidFill>
                  <a:srgbClr val="000000"/>
                </a:solidFill>
              </a:rPr>
              <a:t>4. Verdronken vlinder</a:t>
            </a:r>
            <a:r>
              <a:rPr lang="nl-NL" sz="3200" b="1" dirty="0">
                <a:solidFill>
                  <a:srgbClr val="212529"/>
                </a:solidFill>
              </a:rPr>
              <a:t> </a:t>
            </a:r>
            <a:br>
              <a:rPr lang="nl-NL" sz="3600" b="1" dirty="0"/>
            </a:br>
            <a:r>
              <a:rPr lang="nl-NL" sz="2200" dirty="0"/>
              <a:t>gezongen door: allen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90AA28-8F3C-02D5-E0A4-3055CAEE5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F59F5CE-6751-B8A9-3474-0830ECD8CB49}"/>
              </a:ext>
            </a:extLst>
          </p:cNvPr>
          <p:cNvSpPr txBox="1"/>
          <p:nvPr/>
        </p:nvSpPr>
        <p:spPr>
          <a:xfrm>
            <a:off x="497840" y="1714500"/>
            <a:ext cx="8361680" cy="46166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latin typeface="Calibri"/>
                <a:ea typeface="Calibri"/>
                <a:cs typeface="Calibri"/>
              </a:rPr>
              <a:t>1. </a:t>
            </a:r>
            <a:r>
              <a:rPr lang="nl-NL" sz="2800" dirty="0">
                <a:latin typeface="Calibri"/>
                <a:ea typeface="Calibri"/>
                <a:cs typeface="Calibri"/>
              </a:rPr>
              <a:t>Zo te sterven op het water met je vleugels van papier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Zomaar drijven, na het vliegen in de wolken drijf je hier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Met je kleuren die vervagen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Zonder zoeken zonder vragen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Eindelijk voor altijd rusten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En de bloemen die je kuste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Geuren die je hebt geweten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Alles kan je nu vergeten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Op het water wieg je heen en weer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Zo te sterven op het water met je vleugels van papier</a:t>
            </a:r>
            <a:endParaRPr lang="nl-NL" sz="2800" dirty="0"/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9076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1E65DD82-74DD-4FD6-40FB-77082FEF7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DF3E3304-4A0C-F9DA-840D-86AFB9C26503}"/>
              </a:ext>
            </a:extLst>
          </p:cNvPr>
          <p:cNvSpPr txBox="1"/>
          <p:nvPr/>
        </p:nvSpPr>
        <p:spPr>
          <a:xfrm>
            <a:off x="264160" y="625694"/>
            <a:ext cx="8879840" cy="504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nl-NL" sz="2400" dirty="0">
                <a:latin typeface="Calibri"/>
                <a:ea typeface="Calibri"/>
                <a:cs typeface="Calibri"/>
              </a:rPr>
              <a:t>. </a:t>
            </a:r>
            <a:r>
              <a:rPr lang="nl-NL" sz="2800" dirty="0">
                <a:latin typeface="Calibri"/>
                <a:ea typeface="Calibri"/>
                <a:cs typeface="Calibri"/>
              </a:rPr>
              <a:t>Als een vlinder die toch vliegen kan tot in de blauwe lucht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Als een vlinder altijd vrij en voor het leven op de vlucht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Wil ik </a:t>
            </a:r>
            <a:r>
              <a:rPr lang="nl-NL" sz="2800" dirty="0">
                <a:latin typeface="Calibri"/>
                <a:ea typeface="Calibri"/>
                <a:cs typeface="Calibri"/>
                <a:sym typeface="Calibri"/>
              </a:rPr>
              <a:t>sterven op het water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latin typeface="Calibri"/>
                <a:ea typeface="Calibri"/>
                <a:cs typeface="Calibri"/>
                <a:sym typeface="Calibri"/>
              </a:rPr>
              <a:t>Maar dat is een zorg </a:t>
            </a:r>
            <a:r>
              <a:rPr lang="nl-NL" sz="2800" dirty="0">
                <a:latin typeface="Calibri"/>
                <a:ea typeface="Calibri"/>
                <a:cs typeface="Calibri"/>
              </a:rPr>
              <a:t>van</a:t>
            </a:r>
            <a:r>
              <a:rPr lang="nl-NL" sz="2800" dirty="0">
                <a:latin typeface="Calibri"/>
                <a:ea typeface="Calibri"/>
                <a:cs typeface="Calibri"/>
                <a:sym typeface="Calibri"/>
              </a:rPr>
              <a:t> later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latin typeface="Calibri"/>
                <a:ea typeface="Calibri"/>
                <a:cs typeface="Calibri"/>
                <a:sym typeface="Calibri"/>
              </a:rPr>
              <a:t>Ik wil nu als vlinder vliegen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latin typeface="Calibri"/>
                <a:ea typeface="Calibri"/>
                <a:cs typeface="Calibri"/>
                <a:sym typeface="Calibri"/>
              </a:rPr>
              <a:t>Op de bloemen, blaren </a:t>
            </a:r>
            <a:r>
              <a:rPr lang="nl-NL" sz="2800" dirty="0">
                <a:latin typeface="Calibri"/>
                <a:ea typeface="Calibri"/>
                <a:cs typeface="Calibri"/>
              </a:rPr>
              <a:t>vliegen</a:t>
            </a:r>
            <a:endParaRPr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Maar zo hoog kan ik niet komen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Dus ik vlieg maar in mijn dromen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Altijd ben ik voor het leven op de vlucht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Als een vlinder die toch vliegen kan tot in de blauwe lucht</a:t>
            </a:r>
            <a:endParaRPr lang="nl-NL" sz="2800" dirty="0"/>
          </a:p>
          <a:p>
            <a:br>
              <a:rPr lang="en-US" dirty="0"/>
            </a:b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5606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577FC0AA-6A23-7AC1-7E3E-066AF5F5B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923A2A03-7106-BEE4-3424-FD058A6F1F31}"/>
              </a:ext>
            </a:extLst>
          </p:cNvPr>
          <p:cNvSpPr txBox="1"/>
          <p:nvPr/>
        </p:nvSpPr>
        <p:spPr>
          <a:xfrm>
            <a:off x="628650" y="466725"/>
            <a:ext cx="8170500" cy="483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800" dirty="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nl-NL" sz="2800" dirty="0">
                <a:latin typeface="Calibri"/>
                <a:ea typeface="Calibri"/>
                <a:cs typeface="Calibri"/>
              </a:rPr>
              <a:t>. Om te leven dacht ik je zou een vlinder moeten zijn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Om te vliegen heel ver weg van alle leed en alle pijn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Maar ik </a:t>
            </a:r>
            <a:r>
              <a:rPr lang="nl-NL" sz="2800" dirty="0">
                <a:latin typeface="Calibri"/>
                <a:ea typeface="Calibri"/>
                <a:cs typeface="Calibri"/>
                <a:sym typeface="Calibri"/>
              </a:rPr>
              <a:t>heb niet langer hinder van </a:t>
            </a:r>
            <a:r>
              <a:rPr lang="nl-NL" sz="2800" dirty="0">
                <a:latin typeface="Calibri"/>
                <a:ea typeface="Calibri"/>
                <a:cs typeface="Calibri"/>
              </a:rPr>
              <a:t>jaloersheid</a:t>
            </a:r>
            <a:r>
              <a:rPr lang="nl-NL" sz="2800" dirty="0">
                <a:latin typeface="Calibri"/>
                <a:ea typeface="Calibri"/>
                <a:cs typeface="Calibri"/>
                <a:sym typeface="Calibri"/>
              </a:rPr>
              <a:t> op een vlinder</a:t>
            </a:r>
            <a:endParaRPr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Als zelfs vlinders moeten sterven laat ik niet mijn vreugd bederven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Ik kan zonder vliegen leven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Wat zou ik nog langer geven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Om een vlinder die verdronken is in mij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Om te leven hoef ik echt geen vlinder meer te zijn</a:t>
            </a:r>
            <a:endParaRPr lang="nl-NL" sz="2800" dirty="0"/>
          </a:p>
          <a:p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9334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ECA70-CD07-2077-D85E-FD1FB560F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3F452E-4ACC-B3D7-52E7-FDA774FF5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6368"/>
            <a:ext cx="7886700" cy="1049338"/>
          </a:xfrm>
        </p:spPr>
        <p:txBody>
          <a:bodyPr>
            <a:normAutofit fontScale="90000"/>
          </a:bodyPr>
          <a:lstStyle/>
          <a:p>
            <a:r>
              <a:rPr lang="nl-NL" sz="3200" b="1" dirty="0">
                <a:solidFill>
                  <a:srgbClr val="000000"/>
                </a:solidFill>
              </a:rPr>
              <a:t>5. </a:t>
            </a:r>
            <a:r>
              <a:rPr lang="nl-NL" sz="3200" b="1" dirty="0" err="1">
                <a:solidFill>
                  <a:srgbClr val="000000"/>
                </a:solidFill>
              </a:rPr>
              <a:t>Flieh</a:t>
            </a:r>
            <a:r>
              <a:rPr lang="nl-NL" sz="3200" b="1" dirty="0">
                <a:solidFill>
                  <a:srgbClr val="000000"/>
                </a:solidFill>
              </a:rPr>
              <a:t> </a:t>
            </a:r>
            <a:r>
              <a:rPr lang="nl-NL" sz="3200" b="1" dirty="0"/>
              <a:t>– </a:t>
            </a:r>
            <a:r>
              <a:rPr lang="nl-NL" sz="3200" b="1" dirty="0" err="1"/>
              <a:t>flah</a:t>
            </a:r>
            <a:r>
              <a:rPr lang="nl-NL" sz="3200" b="1" dirty="0"/>
              <a:t> </a:t>
            </a:r>
            <a:br>
              <a:rPr lang="nl-NL" sz="3600" b="1" dirty="0"/>
            </a:br>
            <a:r>
              <a:rPr lang="nl-NL" sz="2200" dirty="0"/>
              <a:t>gezongen door: allen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D9BDD96-CA14-80B1-05BA-633109B90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366414E-D535-8F41-FDCF-D859A8BBACE1}"/>
              </a:ext>
            </a:extLst>
          </p:cNvPr>
          <p:cNvSpPr txBox="1"/>
          <p:nvPr/>
        </p:nvSpPr>
        <p:spPr>
          <a:xfrm>
            <a:off x="552450" y="1124426"/>
            <a:ext cx="8039100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 err="1">
                <a:latin typeface="Calibri"/>
                <a:ea typeface="Calibri"/>
                <a:cs typeface="Calibri"/>
              </a:rPr>
              <a:t>Flieh</a:t>
            </a:r>
            <a:r>
              <a:rPr lang="nl-NL" sz="2400" dirty="0">
                <a:latin typeface="Calibri"/>
                <a:ea typeface="Calibri"/>
                <a:cs typeface="Calibri"/>
              </a:rPr>
              <a:t>!</a:t>
            </a: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Flieh</a:t>
            </a:r>
            <a:r>
              <a:rPr lang="nl-NL" sz="2400" dirty="0">
                <a:latin typeface="Calibri"/>
                <a:ea typeface="Calibri"/>
                <a:cs typeface="Calibri"/>
              </a:rPr>
              <a:t> –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Flah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Flieh</a:t>
            </a:r>
            <a:r>
              <a:rPr lang="nl-NL" sz="2400" dirty="0">
                <a:latin typeface="Calibri"/>
                <a:ea typeface="Calibri"/>
                <a:cs typeface="Calibri"/>
              </a:rPr>
              <a:t> –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Flah</a:t>
            </a:r>
            <a:r>
              <a:rPr lang="nl-NL" sz="2400" dirty="0">
                <a:latin typeface="Calibri"/>
                <a:ea typeface="Calibri"/>
                <a:cs typeface="Calibri"/>
              </a:rPr>
              <a:t> –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Flo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Fiste</a:t>
            </a:r>
            <a:r>
              <a:rPr lang="nl-NL" sz="2400" dirty="0">
                <a:latin typeface="Calibri"/>
                <a:ea typeface="Calibri"/>
                <a:cs typeface="Calibri"/>
              </a:rPr>
              <a:t>!</a:t>
            </a:r>
            <a:br>
              <a:rPr lang="nl-NL" sz="2400" dirty="0">
                <a:latin typeface="Calibri"/>
                <a:ea typeface="Calibri"/>
                <a:cs typeface="Calibri"/>
              </a:rPr>
            </a:b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Cumeladi</a:t>
            </a:r>
            <a:r>
              <a:rPr lang="nl-NL" sz="2400" dirty="0">
                <a:latin typeface="Calibri"/>
                <a:ea typeface="Calibri"/>
                <a:cs typeface="Calibri"/>
              </a:rPr>
              <a:t>,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cumeladi</a:t>
            </a:r>
            <a:r>
              <a:rPr lang="nl-NL" sz="2400" dirty="0">
                <a:latin typeface="Calibri"/>
                <a:ea typeface="Calibri"/>
                <a:cs typeface="Calibri"/>
              </a:rPr>
              <a:t>,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cumeladi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fiste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O, no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no</a:t>
            </a:r>
            <a:r>
              <a:rPr lang="nl-NL" sz="2400" dirty="0">
                <a:latin typeface="Calibri"/>
                <a:ea typeface="Calibri"/>
                <a:cs typeface="Calibri"/>
              </a:rPr>
              <a:t>, no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no</a:t>
            </a:r>
            <a:r>
              <a:rPr lang="nl-NL" sz="2400" dirty="0">
                <a:latin typeface="Calibri"/>
                <a:ea typeface="Calibri"/>
                <a:cs typeface="Calibri"/>
              </a:rPr>
              <a:t>, no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fiste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Ine mine, dessa mine, oe-a,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poe</a:t>
            </a:r>
            <a:r>
              <a:rPr lang="nl-NL" sz="2400" dirty="0">
                <a:latin typeface="Calibri"/>
                <a:ea typeface="Calibri"/>
                <a:cs typeface="Calibri"/>
              </a:rPr>
              <a:t>-a, de mine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Dessa mine,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salamine</a:t>
            </a:r>
            <a:r>
              <a:rPr lang="nl-NL" sz="2400" dirty="0">
                <a:latin typeface="Calibri"/>
                <a:ea typeface="Calibri"/>
                <a:cs typeface="Calibri"/>
              </a:rPr>
              <a:t>, oe-a,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poe</a:t>
            </a:r>
            <a:r>
              <a:rPr lang="nl-NL" sz="2400" dirty="0">
                <a:latin typeface="Calibri"/>
                <a:ea typeface="Calibri"/>
                <a:cs typeface="Calibri"/>
              </a:rPr>
              <a:t>-a</a:t>
            </a:r>
            <a:br>
              <a:rPr lang="nl-NL" sz="2400" dirty="0">
                <a:latin typeface="Calibri"/>
                <a:ea typeface="Calibri"/>
                <a:cs typeface="Calibri"/>
              </a:rPr>
            </a:br>
            <a:br>
              <a:rPr lang="nl-NL" sz="2400" dirty="0">
                <a:latin typeface="Calibri"/>
                <a:ea typeface="Calibri"/>
                <a:cs typeface="Calibri"/>
              </a:rPr>
            </a:br>
            <a:r>
              <a:rPr lang="nl-NL" sz="2400" dirty="0">
                <a:latin typeface="Calibri"/>
                <a:ea typeface="Calibri"/>
                <a:cs typeface="Calibri"/>
              </a:rPr>
              <a:t>Bi-bi-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bli</a:t>
            </a:r>
            <a:r>
              <a:rPr lang="nl-NL" sz="2400" dirty="0">
                <a:latin typeface="Calibri"/>
                <a:ea typeface="Calibri"/>
                <a:cs typeface="Calibri"/>
              </a:rPr>
              <a:t>-ode dode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Bo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bo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be</a:t>
            </a:r>
            <a:r>
              <a:rPr lang="nl-NL" sz="2400" dirty="0">
                <a:latin typeface="Calibri"/>
                <a:ea typeface="Calibri"/>
                <a:cs typeface="Calibri"/>
              </a:rPr>
              <a:t> di-de-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dade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Wa</a:t>
            </a:r>
            <a:r>
              <a:rPr lang="nl-NL" sz="2400" dirty="0">
                <a:latin typeface="Calibri"/>
                <a:ea typeface="Calibri"/>
                <a:cs typeface="Calibri"/>
              </a:rPr>
              <a:t>-da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she</a:t>
            </a:r>
            <a:r>
              <a:rPr lang="nl-NL" sz="2400" dirty="0">
                <a:latin typeface="Calibri"/>
                <a:ea typeface="Calibri"/>
                <a:cs typeface="Calibri"/>
              </a:rPr>
              <a:t> di de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dade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Shi</a:t>
            </a:r>
            <a:r>
              <a:rPr lang="nl-NL" sz="2400" dirty="0">
                <a:latin typeface="Calibri"/>
                <a:ea typeface="Calibri"/>
                <a:cs typeface="Calibri"/>
              </a:rPr>
              <a:t> en toe!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903422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FD30F-68C5-F353-51D6-7BBA50A0F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B48B8D-4136-C728-FC30-B2C5B262F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 fontScale="90000"/>
          </a:bodyPr>
          <a:lstStyle/>
          <a:p>
            <a:r>
              <a:rPr lang="nl-NL" sz="3200" b="1" dirty="0">
                <a:solidFill>
                  <a:srgbClr val="000000"/>
                </a:solidFill>
              </a:rPr>
              <a:t>6. De bijen </a:t>
            </a:r>
            <a:br>
              <a:rPr lang="nl-NL" sz="3200" b="1" dirty="0">
                <a:solidFill>
                  <a:srgbClr val="000000"/>
                </a:solidFill>
              </a:rPr>
            </a:br>
            <a:r>
              <a:rPr lang="nl-NL" sz="2200" dirty="0"/>
              <a:t>gezongen door: allen</a:t>
            </a:r>
            <a:br>
              <a:rPr lang="nl-NL" sz="2200" dirty="0"/>
            </a:br>
            <a:r>
              <a:rPr lang="nl-NL" sz="2200" dirty="0"/>
              <a:t>muziek: Herman van Veen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52CB95C-B1F2-F9B0-53DD-A1E9F64FF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3353FD9-D233-A6C7-EE6A-FB4994C4C92E}"/>
              </a:ext>
            </a:extLst>
          </p:cNvPr>
          <p:cNvSpPr txBox="1"/>
          <p:nvPr/>
        </p:nvSpPr>
        <p:spPr>
          <a:xfrm>
            <a:off x="552450" y="1472054"/>
            <a:ext cx="8039100" cy="51706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800" dirty="0">
                <a:latin typeface="Calibri"/>
                <a:ea typeface="Calibri"/>
                <a:cs typeface="Calibri"/>
              </a:rPr>
              <a:t>1.	</a:t>
            </a:r>
            <a:r>
              <a:rPr lang="nl-NL" sz="24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Wij bijen met ons bijtjes</a:t>
            </a:r>
          </a:p>
          <a:p>
            <a:r>
              <a:rPr lang="nl-NL" sz="24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	in zwermen en in rijtjes</a:t>
            </a:r>
          </a:p>
          <a:p>
            <a:r>
              <a:rPr lang="nl-NL" sz="24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	wij zuigen honing uit een kelk</a:t>
            </a:r>
          </a:p>
          <a:p>
            <a:r>
              <a:rPr lang="nl-NL" sz="24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	't is zo zoet zo zacht</a:t>
            </a:r>
          </a:p>
          <a:p>
            <a:r>
              <a:rPr lang="nl-NL" sz="24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	't is goed voor jou</a:t>
            </a:r>
          </a:p>
          <a:p>
            <a:r>
              <a:rPr lang="nl-NL" sz="24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	en iedereen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Wij bijen met ons bijtjes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in zwermen en in rijtjes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wij zuigen honing uit een kelk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't is zo zoet zo zacht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't is goed voor jou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en iedereen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6424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1F2E90DD-3291-739F-C3AE-AC721B87E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5489F089-E604-4044-CD8F-EF54FD0058B0}"/>
              </a:ext>
            </a:extLst>
          </p:cNvPr>
          <p:cNvSpPr txBox="1"/>
          <p:nvPr/>
        </p:nvSpPr>
        <p:spPr>
          <a:xfrm>
            <a:off x="-81280" y="243533"/>
            <a:ext cx="8849950" cy="6370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nl-NL" sz="2400" i="1" dirty="0">
                <a:latin typeface="Calibri"/>
                <a:ea typeface="Calibri"/>
                <a:cs typeface="Calibri"/>
                <a:sym typeface="Calibri"/>
              </a:rPr>
              <a:t>refrein:</a:t>
            </a:r>
          </a:p>
          <a:p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nl-NL" sz="2400" dirty="0">
                <a:latin typeface="Calibri"/>
                <a:ea typeface="Calibri"/>
                <a:cs typeface="Calibri"/>
              </a:rPr>
              <a:t>maar als je </a:t>
            </a:r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op me stapt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of met </a:t>
            </a:r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een </a:t>
            </a:r>
            <a:r>
              <a:rPr lang="nl-NL" sz="2400" dirty="0">
                <a:latin typeface="Calibri"/>
                <a:ea typeface="Calibri"/>
                <a:cs typeface="Calibri"/>
              </a:rPr>
              <a:t>vliegenmepper klapt</a:t>
            </a:r>
            <a:endParaRPr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dan prik ik je in je neus of in je bil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een dikke bult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je eigen schuld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en als het moet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prik ik zelfs in je voet</a:t>
            </a:r>
          </a:p>
          <a:p>
            <a:endParaRPr lang="nl-NL" sz="2400" dirty="0"/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ja als je op me stapt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of met een vliegenmepper klapt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dan prik ik je een bolle wang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een dikke neus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een grote bult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je eigen schuld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en als het moet</a:t>
            </a:r>
          </a:p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	prik ik je in je bil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5505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CE13F62D-CBE2-C7A9-5D97-74EC9D61F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D00F4899-B2AC-66F5-FD0D-211AECBD82BB}"/>
              </a:ext>
            </a:extLst>
          </p:cNvPr>
          <p:cNvSpPr txBox="1"/>
          <p:nvPr/>
        </p:nvSpPr>
        <p:spPr>
          <a:xfrm>
            <a:off x="386080" y="466725"/>
            <a:ext cx="8413070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nl-NL" sz="2400" dirty="0">
                <a:latin typeface="Calibri"/>
                <a:ea typeface="Calibri"/>
                <a:cs typeface="Calibri"/>
              </a:rPr>
              <a:t>.	</a:t>
            </a:r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Wij</a:t>
            </a:r>
            <a:r>
              <a:rPr lang="nl-NL" sz="2400" dirty="0">
                <a:latin typeface="Calibri"/>
                <a:ea typeface="Calibri"/>
                <a:cs typeface="Calibri"/>
              </a:rPr>
              <a:t> bijen met ons bijtjes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in zwermen </a:t>
            </a:r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en in rijtjes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	wij zuigen </a:t>
            </a:r>
            <a:r>
              <a:rPr lang="nl-NL" sz="2400" dirty="0">
                <a:latin typeface="Calibri"/>
                <a:ea typeface="Calibri"/>
                <a:cs typeface="Calibri"/>
              </a:rPr>
              <a:t>honing uit een </a:t>
            </a:r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kelk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	't is zo </a:t>
            </a:r>
            <a:r>
              <a:rPr lang="nl-NL" sz="2400" dirty="0">
                <a:latin typeface="Calibri"/>
                <a:ea typeface="Calibri"/>
                <a:cs typeface="Calibri"/>
              </a:rPr>
              <a:t>zoets zo zacht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‘t is goed voor jou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en iedereen</a:t>
            </a:r>
          </a:p>
          <a:p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Wij bijen met ons bijtjes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in zwermen en in rijtjes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wij zuigen honing uit een kelk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't is zo zoets zo zacht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't is goed voor jou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en iedereen</a:t>
            </a: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3322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6C94245D-05DA-3F5C-0B81-A5833872E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33038811-DBF7-39B4-1976-CF6B0C4B6D1A}"/>
              </a:ext>
            </a:extLst>
          </p:cNvPr>
          <p:cNvSpPr txBox="1"/>
          <p:nvPr/>
        </p:nvSpPr>
        <p:spPr>
          <a:xfrm>
            <a:off x="689610" y="344805"/>
            <a:ext cx="8170500" cy="6370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400" i="1" dirty="0">
                <a:latin typeface="Calibri"/>
                <a:ea typeface="Calibri"/>
                <a:cs typeface="Calibri"/>
              </a:rPr>
              <a:t>refrein (2x)</a:t>
            </a:r>
            <a:r>
              <a:rPr lang="nl-NL" sz="2400" dirty="0">
                <a:latin typeface="Calibri"/>
                <a:ea typeface="Calibri"/>
                <a:cs typeface="Calibri"/>
              </a:rPr>
              <a:t>: 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maar </a:t>
            </a:r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als je </a:t>
            </a:r>
            <a:r>
              <a:rPr lang="nl-NL" sz="2400" dirty="0">
                <a:latin typeface="Calibri"/>
                <a:ea typeface="Calibri"/>
                <a:cs typeface="Calibri"/>
              </a:rPr>
              <a:t>op me stapt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of met een </a:t>
            </a:r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vliegenmepper klapt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dan prik ik je in je neus of in je </a:t>
            </a:r>
            <a:r>
              <a:rPr lang="nl-NL" sz="2400" dirty="0">
                <a:latin typeface="Calibri"/>
                <a:ea typeface="Calibri"/>
                <a:cs typeface="Calibri"/>
              </a:rPr>
              <a:t>bil</a:t>
            </a:r>
          </a:p>
          <a:p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een dikke </a:t>
            </a:r>
            <a:r>
              <a:rPr lang="nl-NL" sz="2400" dirty="0">
                <a:latin typeface="Calibri"/>
                <a:ea typeface="Calibri"/>
                <a:cs typeface="Calibri"/>
              </a:rPr>
              <a:t>bult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je eigen schuld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en als het moet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prik ik zelfs in</a:t>
            </a:r>
            <a:r>
              <a:rPr lang="nl-NL" sz="2400" dirty="0">
                <a:latin typeface="Calibri"/>
                <a:ea typeface="Calibri"/>
                <a:cs typeface="Calibri"/>
                <a:sym typeface="Calibri"/>
              </a:rPr>
              <a:t> je </a:t>
            </a:r>
            <a:r>
              <a:rPr lang="nl-NL" sz="2400" dirty="0">
                <a:latin typeface="Calibri"/>
                <a:ea typeface="Calibri"/>
                <a:cs typeface="Calibri"/>
              </a:rPr>
              <a:t>voet</a:t>
            </a:r>
          </a:p>
          <a:p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ja als je op me stapt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of met een vliegenmepper klapt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dan prik ik je een bolle wang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een dikke neus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een grote bult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je eigen schuld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en als het moet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prik ik je in je bil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15956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436C1-522C-4C17-DA4E-BF97CC9D3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8DDB3-D243-8232-D4AD-9188FCD9E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 fontScale="90000"/>
          </a:bodyPr>
          <a:lstStyle/>
          <a:p>
            <a:r>
              <a:rPr lang="nl-NL" sz="2800" b="1" dirty="0">
                <a:solidFill>
                  <a:srgbClr val="000000"/>
                </a:solidFill>
              </a:rPr>
              <a:t>7. I </a:t>
            </a:r>
            <a:r>
              <a:rPr lang="nl-NL" sz="2800" b="1" dirty="0" err="1">
                <a:solidFill>
                  <a:srgbClr val="000000"/>
                </a:solidFill>
              </a:rPr>
              <a:t>am</a:t>
            </a:r>
            <a:r>
              <a:rPr lang="nl-NL" sz="2800" b="1" dirty="0">
                <a:solidFill>
                  <a:srgbClr val="000000"/>
                </a:solidFill>
              </a:rPr>
              <a:t> a </a:t>
            </a:r>
            <a:r>
              <a:rPr lang="nl-NL" sz="2800" b="1" dirty="0" err="1">
                <a:solidFill>
                  <a:srgbClr val="000000"/>
                </a:solidFill>
              </a:rPr>
              <a:t>poor</a:t>
            </a:r>
            <a:r>
              <a:rPr lang="nl-NL" sz="2800" b="1" dirty="0">
                <a:solidFill>
                  <a:srgbClr val="000000"/>
                </a:solidFill>
              </a:rPr>
              <a:t> </a:t>
            </a:r>
            <a:r>
              <a:rPr lang="nl-NL" sz="2800" b="1" dirty="0" err="1">
                <a:solidFill>
                  <a:srgbClr val="000000"/>
                </a:solidFill>
              </a:rPr>
              <a:t>wayfaring</a:t>
            </a:r>
            <a:r>
              <a:rPr lang="nl-NL" sz="2800" b="1" dirty="0">
                <a:solidFill>
                  <a:srgbClr val="000000"/>
                </a:solidFill>
              </a:rPr>
              <a:t> </a:t>
            </a:r>
            <a:r>
              <a:rPr lang="nl-NL" sz="2800" b="1" dirty="0" err="1">
                <a:solidFill>
                  <a:srgbClr val="000000"/>
                </a:solidFill>
              </a:rPr>
              <a:t>stranger</a:t>
            </a:r>
            <a:r>
              <a:rPr lang="nl-NL" sz="3200" b="1" dirty="0">
                <a:solidFill>
                  <a:srgbClr val="000000"/>
                </a:solidFill>
              </a:rPr>
              <a:t> </a:t>
            </a:r>
            <a:br>
              <a:rPr lang="nl-NL" sz="3200" b="1" dirty="0">
                <a:solidFill>
                  <a:srgbClr val="000000"/>
                </a:solidFill>
              </a:rPr>
            </a:br>
            <a:r>
              <a:rPr lang="nl-NL" sz="2200" dirty="0"/>
              <a:t>gezongen door: allen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C39823-9689-9D02-E788-29C329AB6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7062EFD-0042-6A6A-8C45-3863DF7D5ABE}"/>
              </a:ext>
            </a:extLst>
          </p:cNvPr>
          <p:cNvSpPr txBox="1"/>
          <p:nvPr/>
        </p:nvSpPr>
        <p:spPr>
          <a:xfrm>
            <a:off x="638175" y="1714500"/>
            <a:ext cx="8039100" cy="5452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latin typeface="Calibri"/>
                <a:ea typeface="Calibri"/>
                <a:cs typeface="Calibri"/>
              </a:rPr>
              <a:t>1.	I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am</a:t>
            </a:r>
            <a:r>
              <a:rPr lang="nl-NL" sz="2400" dirty="0">
                <a:latin typeface="Calibri"/>
                <a:ea typeface="Calibri"/>
                <a:cs typeface="Calibri"/>
              </a:rPr>
              <a:t> a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poor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wayfaring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stranger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A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travellin</a:t>
            </a:r>
            <a:r>
              <a:rPr lang="nl-NL" sz="2400" dirty="0">
                <a:latin typeface="Calibri"/>
                <a:ea typeface="Calibri"/>
                <a:cs typeface="Calibri"/>
              </a:rPr>
              <a:t>'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through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this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world</a:t>
            </a:r>
            <a:r>
              <a:rPr lang="nl-NL" sz="2400" dirty="0">
                <a:latin typeface="Calibri"/>
                <a:ea typeface="Calibri"/>
                <a:cs typeface="Calibri"/>
              </a:rPr>
              <a:t> of woe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Yet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there's</a:t>
            </a:r>
            <a:r>
              <a:rPr lang="nl-NL" sz="2400" dirty="0">
                <a:latin typeface="Calibri"/>
                <a:ea typeface="Calibri"/>
                <a:cs typeface="Calibri"/>
              </a:rPr>
              <a:t> no sickness, 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toil</a:t>
            </a:r>
            <a:r>
              <a:rPr lang="nl-NL" sz="2400" dirty="0">
                <a:latin typeface="Calibri"/>
                <a:ea typeface="Calibri"/>
                <a:cs typeface="Calibri"/>
              </a:rPr>
              <a:t>, or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danger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	In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that</a:t>
            </a:r>
            <a:r>
              <a:rPr lang="nl-NL" sz="2400" dirty="0">
                <a:latin typeface="Calibri"/>
                <a:ea typeface="Calibri"/>
                <a:cs typeface="Calibri"/>
              </a:rPr>
              <a:t> 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bright</a:t>
            </a:r>
            <a:r>
              <a:rPr lang="nl-NL" sz="2400" dirty="0">
                <a:latin typeface="Calibri"/>
                <a:ea typeface="Calibri"/>
                <a:cs typeface="Calibri"/>
              </a:rPr>
              <a:t> land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to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which</a:t>
            </a:r>
            <a:r>
              <a:rPr lang="nl-NL" sz="2400" dirty="0">
                <a:latin typeface="Calibri"/>
                <a:ea typeface="Calibri"/>
                <a:cs typeface="Calibri"/>
              </a:rPr>
              <a:t> I go</a:t>
            </a:r>
            <a:endParaRPr lang="nl-NL" sz="2400" dirty="0"/>
          </a:p>
          <a:p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i="1" dirty="0">
                <a:latin typeface="Calibri"/>
                <a:ea typeface="Calibri"/>
                <a:cs typeface="Calibri"/>
              </a:rPr>
              <a:t>refrein:</a:t>
            </a:r>
            <a:endParaRPr lang="en-US" sz="2400" i="1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I'm</a:t>
            </a:r>
            <a:r>
              <a:rPr lang="nl-NL" sz="2400" dirty="0">
                <a:latin typeface="Calibri"/>
                <a:ea typeface="Calibri"/>
                <a:cs typeface="Calibri"/>
              </a:rPr>
              <a:t> 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going</a:t>
            </a:r>
            <a:r>
              <a:rPr lang="nl-NL" sz="2400" dirty="0">
                <a:latin typeface="Calibri"/>
                <a:ea typeface="Calibri"/>
                <a:cs typeface="Calibri"/>
              </a:rPr>
              <a:t> home,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to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see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my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Father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I'm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going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there</a:t>
            </a:r>
            <a:r>
              <a:rPr lang="nl-NL" sz="2400" dirty="0">
                <a:latin typeface="Calibri"/>
                <a:ea typeface="Calibri"/>
                <a:cs typeface="Calibri"/>
              </a:rPr>
              <a:t>, no more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to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roam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I'm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just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agoing</a:t>
            </a:r>
            <a:r>
              <a:rPr lang="nl-NL" sz="2400" dirty="0">
                <a:latin typeface="Calibri"/>
                <a:ea typeface="Calibri"/>
                <a:cs typeface="Calibri"/>
              </a:rPr>
              <a:t> over Jordan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I'm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just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agoing</a:t>
            </a:r>
            <a:r>
              <a:rPr lang="nl-NL" sz="2400" dirty="0">
                <a:latin typeface="Calibri"/>
                <a:ea typeface="Calibri"/>
                <a:cs typeface="Calibri"/>
              </a:rPr>
              <a:t> over home</a:t>
            </a:r>
            <a:endParaRPr lang="nl-NL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pPr>
              <a:lnSpc>
                <a:spcPts val="2250"/>
              </a:lnSpc>
            </a:pPr>
            <a:endParaRPr lang="nl-NL" sz="2800" dirty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rtl="0">
              <a:lnSpc>
                <a:spcPts val="2250"/>
              </a:lnSpc>
            </a:pPr>
            <a:endParaRPr lang="nl-NL" sz="2800" baseline="0" dirty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1238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/>
        </p:nvSpPr>
        <p:spPr>
          <a:xfrm>
            <a:off x="2519680" y="149901"/>
            <a:ext cx="51308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Een wereld vol insecten </a:t>
            </a:r>
            <a:endParaRPr sz="2800" dirty="0">
              <a:solidFill>
                <a:schemeClr val="dk1"/>
              </a:solidFill>
            </a:endParaRPr>
          </a:p>
        </p:txBody>
      </p:sp>
      <p:graphicFrame>
        <p:nvGraphicFramePr>
          <p:cNvPr id="97" name="Google Shape;97;p2"/>
          <p:cNvGraphicFramePr/>
          <p:nvPr>
            <p:extLst>
              <p:ext uri="{D42A27DB-BD31-4B8C-83A1-F6EECF244321}">
                <p14:modId xmlns:p14="http://schemas.microsoft.com/office/powerpoint/2010/main" val="1457889337"/>
              </p:ext>
            </p:extLst>
          </p:nvPr>
        </p:nvGraphicFramePr>
        <p:xfrm>
          <a:off x="0" y="914400"/>
          <a:ext cx="9144000" cy="5793699"/>
        </p:xfrm>
        <a:graphic>
          <a:graphicData uri="http://schemas.openxmlformats.org/drawingml/2006/table">
            <a:tbl>
              <a:tblPr firstRow="1" firstCol="1" bandRow="1">
                <a:gradFill>
                  <a:gsLst>
                    <a:gs pos="0">
                      <a:srgbClr val="FFDC9B"/>
                    </a:gs>
                    <a:gs pos="50000">
                      <a:srgbClr val="FFD68D"/>
                    </a:gs>
                    <a:gs pos="100000">
                      <a:srgbClr val="FFD478"/>
                    </a:gs>
                  </a:gsLst>
                  <a:lin ang="5400000" scaled="0"/>
                </a:gradFill>
                <a:tableStyleId>{CB492E47-5771-457F-901F-7F44BBA90280}</a:tableStyleId>
              </a:tblPr>
              <a:tblGrid>
                <a:gridCol w="1149192">
                  <a:extLst>
                    <a:ext uri="{9D8B030D-6E8A-4147-A177-3AD203B41FA5}">
                      <a16:colId xmlns:a16="http://schemas.microsoft.com/office/drawing/2014/main" val="2177589375"/>
                    </a:ext>
                  </a:extLst>
                </a:gridCol>
                <a:gridCol w="467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8237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Lied</a:t>
                      </a:r>
                      <a:endParaRPr sz="2000" b="1" dirty="0"/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 b="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Gezongen door</a:t>
                      </a:r>
                      <a:endParaRPr sz="2000" b="1" dirty="0"/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77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1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Duizendpoot</a:t>
                      </a:r>
                      <a:endParaRPr sz="2000" b="0"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allen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77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2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err="1"/>
                        <a:t>Warewinde</a:t>
                      </a:r>
                      <a:r>
                        <a:rPr lang="en-US" sz="2000" b="0" i="0" u="none" strike="noStrike" noProof="0"/>
                        <a:t> </a:t>
                      </a:r>
                      <a:r>
                        <a:rPr lang="en-US" sz="2000" b="0" i="0" u="none" strike="noStrike" noProof="0" err="1"/>
                        <a:t>Flierevlinde</a:t>
                      </a:r>
                      <a:endParaRPr sz="2000" b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err="1"/>
                        <a:t>Zeister</a:t>
                      </a:r>
                      <a:r>
                        <a:rPr lang="en-US" sz="2000" b="0" i="0" u="none" strike="noStrike" noProof="0"/>
                        <a:t> Vrije School 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77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3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/>
                        <a:t>Een spin</a:t>
                      </a:r>
                      <a:endParaRPr lang="en-US" sz="2000" b="0" i="0" u="none" strike="noStrike" noProof="0"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err="1"/>
                        <a:t>Tobiasschool</a:t>
                      </a:r>
                      <a:endParaRPr err="1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4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Verdronken</a:t>
                      </a: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2000" b="0" i="0" u="none" strike="noStrike" noProof="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vlinder</a:t>
                      </a:r>
                      <a:endParaRPr sz="20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allen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 b="0"/>
                        <a:t>5</a:t>
                      </a:r>
                      <a:endParaRPr sz="2000" b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/>
                        <a:t>Flieh </a:t>
                      </a:r>
                      <a:r>
                        <a:rPr lang="en-US" sz="2000" b="0" i="0" u="none" strike="noStrike" noProof="0" dirty="0" err="1"/>
                        <a:t>flah</a:t>
                      </a:r>
                      <a:endParaRPr lang="en-US" sz="2000" b="0"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allen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542055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6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De </a:t>
                      </a:r>
                      <a:r>
                        <a:rPr lang="en-US" sz="2000" b="0" i="0" u="none" strike="noStrike" noProof="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bijen</a:t>
                      </a:r>
                      <a:endParaRPr sz="20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allen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178518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7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I Am a poor wayfaring stranger</a:t>
                      </a:r>
                      <a:endParaRPr sz="2000" b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allen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472890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8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Big black fly </a:t>
                      </a:r>
                      <a:endParaRPr sz="2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Zeister</a:t>
                      </a:r>
                      <a:r>
                        <a:rPr lang="en-US" sz="2000" b="0" i="0" u="none" strike="noStrike" noProof="0" dirty="0"/>
                        <a:t> Schoolvereeniging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2651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9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err="1"/>
                        <a:t>Gatatumba</a:t>
                      </a:r>
                      <a:endParaRPr sz="2000" b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err="1"/>
                        <a:t>Julianaschool</a:t>
                      </a:r>
                      <a:endParaRPr err="1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678119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10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Hallo </a:t>
                      </a:r>
                      <a:r>
                        <a:rPr lang="en-US" sz="2000" b="0" i="0" u="none" strike="noStrike" noProof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django</a:t>
                      </a:r>
                      <a:endParaRPr sz="2000" b="0" err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allen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54146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11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Hotaru koi</a:t>
                      </a:r>
                      <a:endParaRPr sz="2000" b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err="1"/>
                        <a:t>Comeniusschool</a:t>
                      </a:r>
                      <a:endParaRPr err="1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243033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/>
                        <a:t>12</a:t>
                      </a:r>
                      <a:endParaRPr lang="en-US" sz="2000" b="0" i="0" u="none" strike="noStrike" noProof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Fryske</a:t>
                      </a: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polka</a:t>
                      </a:r>
                      <a:endParaRPr sz="2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allen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976137"/>
                  </a:ext>
                </a:extLst>
              </a:tr>
              <a:tr h="39171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 b="0"/>
                        <a:t>13</a:t>
                      </a:r>
                      <a:endParaRPr sz="2000" b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/>
                        <a:t>Make </a:t>
                      </a:r>
                      <a:r>
                        <a:rPr lang="en-US" sz="2000" b="0" i="0" u="none" strike="noStrike" noProof="0" dirty="0" err="1"/>
                        <a:t>tume</a:t>
                      </a:r>
                      <a:r>
                        <a:rPr lang="en-US" sz="2000" b="0" i="0" u="none" strike="noStrike" noProof="0" dirty="0"/>
                        <a:t> </a:t>
                      </a:r>
                      <a:r>
                        <a:rPr lang="en-US" sz="2000" b="0" i="0" u="none" strike="noStrike" noProof="0" dirty="0" err="1"/>
                        <a:t>tume</a:t>
                      </a:r>
                      <a:r>
                        <a:rPr lang="en-US" sz="2000" b="0" i="0" u="none" strike="noStrike" noProof="0" dirty="0"/>
                        <a:t> papa</a:t>
                      </a:r>
                      <a:endParaRPr sz="2000" b="0"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 err="1"/>
                        <a:t>allen</a:t>
                      </a:r>
                      <a:endParaRPr dirty="0">
                        <a:sym typeface="Calibri"/>
                      </a:endParaRPr>
                    </a:p>
                  </a:txBody>
                  <a:tcPr marL="68575" marR="68575" marT="0" marB="0"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922047"/>
                  </a:ext>
                </a:extLst>
              </a:tr>
            </a:tbl>
          </a:graphicData>
        </a:graphic>
      </p:graphicFrame>
      <p:pic>
        <p:nvPicPr>
          <p:cNvPr id="2" name="Afbeelding 1">
            <a:extLst>
              <a:ext uri="{FF2B5EF4-FFF2-40B4-BE49-F238E27FC236}">
                <a16:creationId xmlns:a16="http://schemas.microsoft.com/office/drawing/2014/main" id="{33CDDC40-C247-B5C3-DBC3-6810C774DD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57" y="0"/>
            <a:ext cx="1949751" cy="792480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68BF9A09-CAF7-1B31-1964-878277F2A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7595" y="60891"/>
            <a:ext cx="1950889" cy="79254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781A93C1-D996-82DB-E0E7-4F3D1811E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BA2D2F7F-9CBB-C870-5194-42E3B364EE03}"/>
              </a:ext>
            </a:extLst>
          </p:cNvPr>
          <p:cNvSpPr txBox="1"/>
          <p:nvPr/>
        </p:nvSpPr>
        <p:spPr>
          <a:xfrm>
            <a:off x="628650" y="466725"/>
            <a:ext cx="8170500" cy="8156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br>
              <a:rPr lang="en-US" dirty="0"/>
            </a:br>
            <a:r>
              <a:rPr lang="en-US" sz="2400" dirty="0">
                <a:latin typeface="Calibri"/>
                <a:ea typeface="Calibri"/>
                <a:cs typeface="Calibri"/>
              </a:rPr>
              <a:t>2.	I am a poor wayfaring stranger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	A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travellin</a:t>
            </a:r>
            <a:r>
              <a:rPr lang="en-US" sz="2400" dirty="0">
                <a:latin typeface="Calibri"/>
                <a:ea typeface="Calibri"/>
                <a:cs typeface="Calibri"/>
              </a:rPr>
              <a:t>' through this world of woe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	Yet there's no sickness, toil, or danger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	In that bright land to which I go</a:t>
            </a:r>
          </a:p>
          <a:p>
            <a:br>
              <a:rPr lang="en-US" dirty="0"/>
            </a:br>
            <a:r>
              <a:rPr lang="en-US" sz="2400" i="1" dirty="0" err="1">
                <a:latin typeface="Calibri"/>
                <a:ea typeface="Calibri"/>
                <a:cs typeface="Calibri"/>
              </a:rPr>
              <a:t>refrein</a:t>
            </a:r>
            <a:r>
              <a:rPr lang="en-US" sz="2400" i="1" dirty="0">
                <a:latin typeface="Calibri"/>
                <a:ea typeface="Calibri"/>
                <a:cs typeface="Calibri"/>
              </a:rPr>
              <a:t>: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I'm going home, to see my Father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I'm going there, no more to roam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I'm just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agoing</a:t>
            </a:r>
            <a:r>
              <a:rPr lang="en-US" sz="2400" dirty="0">
                <a:latin typeface="Calibri"/>
                <a:ea typeface="Calibri"/>
                <a:cs typeface="Calibri"/>
              </a:rPr>
              <a:t> over Jordan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I'm just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agoing</a:t>
            </a:r>
            <a:r>
              <a:rPr lang="en-US" sz="2400" dirty="0">
                <a:latin typeface="Calibri"/>
                <a:ea typeface="Calibri"/>
                <a:cs typeface="Calibri"/>
              </a:rPr>
              <a:t> over home</a:t>
            </a:r>
            <a:endParaRPr lang="en-US" sz="2400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15143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6B34B-9350-8B22-C574-DE67308F3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E74F6D-F215-E9B6-62A8-702D6D40F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 fontScale="90000"/>
          </a:bodyPr>
          <a:lstStyle/>
          <a:p>
            <a:r>
              <a:rPr lang="nl-NL" sz="2800" b="1" dirty="0">
                <a:solidFill>
                  <a:srgbClr val="000000"/>
                </a:solidFill>
              </a:rPr>
              <a:t>8. Big black </a:t>
            </a:r>
            <a:r>
              <a:rPr lang="nl-NL" sz="2800" b="1" dirty="0" err="1">
                <a:solidFill>
                  <a:srgbClr val="000000"/>
                </a:solidFill>
              </a:rPr>
              <a:t>fly</a:t>
            </a:r>
            <a:r>
              <a:rPr lang="nl-NL" sz="2800" b="1" dirty="0">
                <a:solidFill>
                  <a:srgbClr val="000000"/>
                </a:solidFill>
              </a:rPr>
              <a:t> </a:t>
            </a:r>
            <a:br>
              <a:rPr lang="nl-NL" sz="3600" b="1" dirty="0"/>
            </a:br>
            <a:r>
              <a:rPr lang="nl-NL" sz="2200" dirty="0"/>
              <a:t>gezongen door: </a:t>
            </a:r>
            <a:r>
              <a:rPr lang="nl-NL" sz="2200" dirty="0">
                <a:solidFill>
                  <a:srgbClr val="000000"/>
                </a:solidFill>
              </a:rPr>
              <a:t> </a:t>
            </a:r>
            <a:r>
              <a:rPr lang="nl-NL" sz="2200" dirty="0" err="1">
                <a:solidFill>
                  <a:srgbClr val="1F1F1F"/>
                </a:solidFill>
                <a:highlight>
                  <a:srgbClr val="FFFFFF"/>
                </a:highlight>
              </a:rPr>
              <a:t>Zeister</a:t>
            </a:r>
            <a:r>
              <a:rPr lang="nl-NL" sz="2200" dirty="0">
                <a:solidFill>
                  <a:srgbClr val="1F1F1F"/>
                </a:solidFill>
                <a:highlight>
                  <a:srgbClr val="FFFFFF"/>
                </a:highlight>
              </a:rPr>
              <a:t> </a:t>
            </a:r>
            <a:r>
              <a:rPr lang="nl-NL" sz="2200" dirty="0" err="1">
                <a:solidFill>
                  <a:srgbClr val="1F1F1F"/>
                </a:solidFill>
                <a:highlight>
                  <a:srgbClr val="FFFFFF"/>
                </a:highlight>
              </a:rPr>
              <a:t>Schoolvereeniging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EB65571-E499-975D-8C6A-42B64A415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CEA9179-53BB-CA39-9E68-5567B273C7F8}"/>
              </a:ext>
            </a:extLst>
          </p:cNvPr>
          <p:cNvSpPr txBox="1"/>
          <p:nvPr/>
        </p:nvSpPr>
        <p:spPr>
          <a:xfrm>
            <a:off x="628650" y="1347876"/>
            <a:ext cx="8039100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latin typeface="Calibri"/>
                <a:ea typeface="Calibri"/>
                <a:cs typeface="Calibri"/>
              </a:rPr>
              <a:t>It was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an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endless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fight</a:t>
            </a:r>
            <a:r>
              <a:rPr lang="nl-NL" sz="2400" dirty="0"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in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the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middle</a:t>
            </a:r>
            <a:r>
              <a:rPr lang="nl-NL" sz="2400" dirty="0">
                <a:latin typeface="Calibri"/>
                <a:ea typeface="Calibri"/>
                <a:cs typeface="Calibri"/>
              </a:rPr>
              <a:t> of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the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night</a:t>
            </a:r>
            <a:r>
              <a:rPr lang="nl-NL" sz="2400" dirty="0">
                <a:latin typeface="Calibri"/>
                <a:ea typeface="Calibri"/>
                <a:cs typeface="Calibri"/>
              </a:rPr>
              <a:t>; 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a big black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fly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with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an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awful</a:t>
            </a:r>
            <a:r>
              <a:rPr lang="nl-NL" sz="2400" dirty="0">
                <a:latin typeface="Calibri"/>
                <a:ea typeface="Calibri"/>
                <a:cs typeface="Calibri"/>
              </a:rPr>
              <a:t> sound 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was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flying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around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and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around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around</a:t>
            </a:r>
            <a:r>
              <a:rPr lang="nl-NL" sz="2400" dirty="0">
                <a:latin typeface="Calibri"/>
                <a:ea typeface="Calibri"/>
                <a:cs typeface="Calibri"/>
              </a:rPr>
              <a:t>;</a:t>
            </a: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came</a:t>
            </a:r>
            <a:r>
              <a:rPr lang="nl-NL" sz="2400" dirty="0">
                <a:latin typeface="Calibri"/>
                <a:ea typeface="Calibri"/>
                <a:cs typeface="Calibri"/>
              </a:rPr>
              <a:t> close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to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my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nose</a:t>
            </a:r>
            <a:r>
              <a:rPr lang="nl-NL" sz="2400" dirty="0">
                <a:latin typeface="Calibri"/>
                <a:ea typeface="Calibri"/>
                <a:cs typeface="Calibri"/>
              </a:rPr>
              <a:t>, 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to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my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head</a:t>
            </a:r>
            <a:r>
              <a:rPr lang="nl-NL" sz="2400" dirty="0">
                <a:latin typeface="Calibri"/>
                <a:ea typeface="Calibri"/>
                <a:cs typeface="Calibri"/>
              </a:rPr>
              <a:t>,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drove</a:t>
            </a:r>
            <a:r>
              <a:rPr lang="nl-NL" sz="2400" dirty="0">
                <a:latin typeface="Calibri"/>
                <a:ea typeface="Calibri"/>
                <a:cs typeface="Calibri"/>
              </a:rPr>
              <a:t> me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mad.</a:t>
            </a:r>
            <a:r>
              <a:rPr lang="nl-NL" sz="2400" dirty="0"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nl-NL" sz="2400" dirty="0">
                <a:latin typeface="Calibri"/>
                <a:ea typeface="Calibri"/>
                <a:cs typeface="Calibri"/>
              </a:rPr>
              <a:t>I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tried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to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kill</a:t>
            </a:r>
            <a:r>
              <a:rPr lang="nl-NL" sz="2400" dirty="0">
                <a:latin typeface="Calibri"/>
                <a:ea typeface="Calibri"/>
                <a:cs typeface="Calibri"/>
              </a:rPr>
              <a:t>, but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it's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flying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still</a:t>
            </a:r>
            <a:r>
              <a:rPr lang="nl-NL" sz="2400" dirty="0">
                <a:latin typeface="Calibri"/>
                <a:ea typeface="Calibri"/>
                <a:cs typeface="Calibri"/>
              </a:rPr>
              <a:t>; 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latin typeface="Calibri"/>
                <a:ea typeface="Calibri"/>
                <a:cs typeface="Calibri"/>
              </a:rPr>
              <a:t>so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owing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this</a:t>
            </a:r>
            <a:r>
              <a:rPr lang="nl-NL" sz="2400" dirty="0"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fight</a:t>
            </a:r>
            <a:r>
              <a:rPr lang="nl-NL" sz="2400" dirty="0">
                <a:latin typeface="Calibri"/>
                <a:ea typeface="Calibri"/>
                <a:cs typeface="Calibri"/>
              </a:rPr>
              <a:t> I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didn't</a:t>
            </a:r>
            <a:r>
              <a:rPr lang="nl-NL" sz="2400" dirty="0">
                <a:latin typeface="Calibri"/>
                <a:ea typeface="Calibri"/>
                <a:cs typeface="Calibri"/>
              </a:rPr>
              <a:t> sleep </a:t>
            </a:r>
            <a:r>
              <a:rPr lang="nl-NL" sz="2400" dirty="0" err="1">
                <a:latin typeface="Calibri"/>
                <a:ea typeface="Calibri"/>
                <a:cs typeface="Calibri"/>
              </a:rPr>
              <a:t>tonight</a:t>
            </a:r>
            <a:r>
              <a:rPr lang="nl-NL" sz="2400" dirty="0">
                <a:latin typeface="Calibri"/>
                <a:ea typeface="Calibri"/>
                <a:cs typeface="Calibri"/>
              </a:rPr>
              <a:t>.</a:t>
            </a:r>
            <a:endParaRPr lang="en-US" sz="2400" dirty="0"/>
          </a:p>
          <a:p>
            <a:br>
              <a:rPr lang="en-US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873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A875F-1D6A-5F15-7DD7-94AAC4822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5C24D7-AA22-F7CA-A213-28E66C12A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000000"/>
                </a:solidFill>
              </a:rPr>
              <a:t>9. </a:t>
            </a:r>
            <a:r>
              <a:rPr lang="nl-NL" sz="2800" b="1" dirty="0" err="1">
                <a:solidFill>
                  <a:srgbClr val="000000"/>
                </a:solidFill>
              </a:rPr>
              <a:t>Gatatumba</a:t>
            </a:r>
            <a:r>
              <a:rPr lang="nl-NL" sz="2800" b="1" dirty="0">
                <a:solidFill>
                  <a:srgbClr val="000000"/>
                </a:solidFill>
              </a:rPr>
              <a:t> </a:t>
            </a:r>
            <a:br>
              <a:rPr lang="nl-NL" sz="3600" b="1" dirty="0"/>
            </a:br>
            <a:r>
              <a:rPr lang="nl-NL" sz="2000" dirty="0"/>
              <a:t>gezongen door: </a:t>
            </a:r>
            <a:r>
              <a:rPr lang="nl-NL" sz="2000" dirty="0">
                <a:solidFill>
                  <a:srgbClr val="000000"/>
                </a:solidFill>
              </a:rPr>
              <a:t> Julianaschool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3289D2-6A11-9E04-4E44-8DEBA9E02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482D06D-3EF3-6A7F-7673-02A60D17CD6D}"/>
              </a:ext>
            </a:extLst>
          </p:cNvPr>
          <p:cNvSpPr txBox="1"/>
          <p:nvPr/>
        </p:nvSpPr>
        <p:spPr>
          <a:xfrm>
            <a:off x="638175" y="1714500"/>
            <a:ext cx="8039100" cy="32624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Gatatumba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 tumba, tumba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Con </a:t>
            </a: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panderas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y </a:t>
            </a: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sonajas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Gatatumba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 tumba, tumba,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No te </a:t>
            </a: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metas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en las </a:t>
            </a: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pajas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Gatatumba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 tumba, tumba,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Toca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el </a:t>
            </a: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pito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y el </a:t>
            </a: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rabel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Gatatumba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 tumba, tumba,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Tamboril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y </a:t>
            </a:r>
            <a:r>
              <a:rPr lang="nl-NL" sz="2400" dirty="0" err="1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cascabel</a:t>
            </a:r>
            <a:r>
              <a:rPr lang="nl-NL" sz="2400" dirty="0">
                <a:solidFill>
                  <a:srgbClr val="02020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.</a:t>
            </a:r>
            <a:endParaRPr lang="nl-NL" sz="2800" baseline="0" dirty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5779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13855-5797-24FC-BC0E-3D267DB2B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8D7327-0F70-4E85-82A9-F8AE6A0E3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000000"/>
                </a:solidFill>
              </a:rPr>
              <a:t>10. Hallo </a:t>
            </a:r>
            <a:r>
              <a:rPr lang="nl-NL" sz="2800" b="1" dirty="0" err="1">
                <a:solidFill>
                  <a:srgbClr val="000000"/>
                </a:solidFill>
              </a:rPr>
              <a:t>django</a:t>
            </a:r>
            <a:r>
              <a:rPr lang="nl-NL" sz="2800" b="1" dirty="0">
                <a:solidFill>
                  <a:srgbClr val="000000"/>
                </a:solidFill>
              </a:rPr>
              <a:t> </a:t>
            </a:r>
            <a:br>
              <a:rPr lang="nl-NL" sz="2800" b="1" dirty="0">
                <a:solidFill>
                  <a:srgbClr val="000000"/>
                </a:solidFill>
              </a:rPr>
            </a:br>
            <a:r>
              <a:rPr lang="nl-NL" sz="2000" dirty="0"/>
              <a:t>gezongen door: </a:t>
            </a:r>
            <a:r>
              <a:rPr lang="nl-NL" sz="2000" dirty="0">
                <a:solidFill>
                  <a:srgbClr val="000000"/>
                </a:solidFill>
              </a:rPr>
              <a:t> allen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548559-2F88-5D82-A54B-F1411D74B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CE5F086-5C23-8EC4-6F8E-60845D1A70EB}"/>
              </a:ext>
            </a:extLst>
          </p:cNvPr>
          <p:cNvSpPr txBox="1"/>
          <p:nvPr/>
        </p:nvSpPr>
        <p:spPr>
          <a:xfrm>
            <a:off x="638175" y="1714500"/>
            <a:ext cx="8039100" cy="36317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dedumdedumde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dedumdedumde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dum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dedumdedumde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dauw auw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auw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auw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br>
              <a:rPr lang="en-US" dirty="0"/>
            </a:b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sjubi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duwa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sjubi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duwap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da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sjubi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duwa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sjubi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duwap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da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sjubi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dubi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du a,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sjubi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dubi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da</a:t>
            </a:r>
            <a:endParaRPr lang="nl-NL" sz="2400" dirty="0">
              <a:latin typeface="Calibri"/>
              <a:ea typeface="Calibri"/>
              <a:cs typeface="Calibri"/>
            </a:endParaRPr>
          </a:p>
          <a:p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dap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dauw auw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auw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auw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4336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D6B32F91-20BE-B644-FB4C-E19D690E8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8EECF3C9-C3F5-4126-BAB0-8F4509F5499C}"/>
              </a:ext>
            </a:extLst>
          </p:cNvPr>
          <p:cNvSpPr txBox="1"/>
          <p:nvPr/>
        </p:nvSpPr>
        <p:spPr>
          <a:xfrm>
            <a:off x="628650" y="466725"/>
            <a:ext cx="8170500" cy="5878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400" err="1">
                <a:latin typeface="Calibri"/>
                <a:ea typeface="Calibri"/>
                <a:cs typeface="Calibri"/>
              </a:rPr>
              <a:t>Dum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sjuwi</a:t>
            </a:r>
            <a:r>
              <a:rPr lang="nl-NL" sz="2400">
                <a:latin typeface="Calibri"/>
                <a:ea typeface="Calibri"/>
                <a:cs typeface="Calibri"/>
              </a:rPr>
              <a:t> da, sjubi dubi duwap</a:t>
            </a:r>
          </a:p>
          <a:p>
            <a:r>
              <a:rPr lang="nl-NL" sz="2400" err="1">
                <a:latin typeface="Calibri"/>
                <a:ea typeface="Calibri"/>
                <a:cs typeface="Calibri"/>
              </a:rPr>
              <a:t>Dum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sjuwi</a:t>
            </a:r>
            <a:r>
              <a:rPr lang="nl-NL" sz="2400">
                <a:latin typeface="Calibri"/>
                <a:ea typeface="Calibri"/>
                <a:cs typeface="Calibri"/>
              </a:rPr>
              <a:t> da, </a:t>
            </a:r>
            <a:r>
              <a:rPr lang="nl-NL" sz="2400" err="1">
                <a:latin typeface="Calibri"/>
                <a:ea typeface="Calibri"/>
                <a:cs typeface="Calibri"/>
              </a:rPr>
              <a:t>sjubi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dubi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duwap</a:t>
            </a:r>
            <a:endParaRPr lang="nl-NL" sz="2400">
              <a:latin typeface="Calibri"/>
              <a:ea typeface="Calibri"/>
              <a:cs typeface="Calibri"/>
            </a:endParaRPr>
          </a:p>
          <a:p>
            <a:r>
              <a:rPr lang="nl-NL" sz="2400" err="1">
                <a:latin typeface="Calibri"/>
                <a:ea typeface="Calibri"/>
                <a:cs typeface="Calibri"/>
              </a:rPr>
              <a:t>sjubi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dubi</a:t>
            </a:r>
            <a:r>
              <a:rPr lang="nl-NL" sz="2400">
                <a:latin typeface="Calibri"/>
                <a:ea typeface="Calibri"/>
                <a:cs typeface="Calibri"/>
              </a:rPr>
              <a:t> du a, </a:t>
            </a:r>
            <a:r>
              <a:rPr lang="nl-NL" sz="2400" err="1">
                <a:latin typeface="Calibri"/>
                <a:ea typeface="Calibri"/>
                <a:cs typeface="Calibri"/>
              </a:rPr>
              <a:t>sjubi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dubi</a:t>
            </a:r>
            <a:r>
              <a:rPr lang="nl-NL" sz="2400">
                <a:latin typeface="Calibri"/>
                <a:ea typeface="Calibri"/>
                <a:cs typeface="Calibri"/>
              </a:rPr>
              <a:t> da</a:t>
            </a:r>
          </a:p>
          <a:p>
            <a:r>
              <a:rPr lang="nl-NL" sz="2400" err="1">
                <a:latin typeface="Calibri"/>
                <a:ea typeface="Calibri"/>
                <a:cs typeface="Calibri"/>
              </a:rPr>
              <a:t>dap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dap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dap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dap</a:t>
            </a:r>
            <a:r>
              <a:rPr lang="nl-NL" sz="2400">
                <a:latin typeface="Calibri"/>
                <a:ea typeface="Calibri"/>
                <a:cs typeface="Calibri"/>
              </a:rPr>
              <a:t> dauw auw </a:t>
            </a:r>
            <a:r>
              <a:rPr lang="nl-NL" sz="2400" err="1">
                <a:latin typeface="Calibri"/>
                <a:ea typeface="Calibri"/>
                <a:cs typeface="Calibri"/>
              </a:rPr>
              <a:t>auw</a:t>
            </a:r>
            <a:r>
              <a:rPr lang="nl-NL" sz="2400"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latin typeface="Calibri"/>
                <a:ea typeface="Calibri"/>
                <a:cs typeface="Calibri"/>
              </a:rPr>
              <a:t>auw</a:t>
            </a:r>
            <a:endParaRPr lang="nl-NL" sz="2400" err="1">
              <a:latin typeface="Calibri"/>
              <a:cs typeface="Calibri"/>
            </a:endParaRPr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endParaRPr lang="nl-NL" sz="280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9383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BEFB9-C8B0-D508-E100-31D9D0C19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A39442-DDEF-F77F-7E51-54DA05350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000000"/>
                </a:solidFill>
              </a:rPr>
              <a:t>11. </a:t>
            </a:r>
            <a:r>
              <a:rPr lang="nl-NL" sz="2800" b="1" dirty="0" err="1">
                <a:solidFill>
                  <a:srgbClr val="000000"/>
                </a:solidFill>
              </a:rPr>
              <a:t>Hotaru</a:t>
            </a:r>
            <a:r>
              <a:rPr lang="nl-NL" sz="2800" b="1" dirty="0">
                <a:solidFill>
                  <a:srgbClr val="000000"/>
                </a:solidFill>
              </a:rPr>
              <a:t> </a:t>
            </a:r>
            <a:r>
              <a:rPr lang="nl-NL" sz="2800" b="1" dirty="0" err="1">
                <a:solidFill>
                  <a:srgbClr val="000000"/>
                </a:solidFill>
              </a:rPr>
              <a:t>koi</a:t>
            </a:r>
            <a:r>
              <a:rPr lang="nl-NL" sz="2800" b="1" dirty="0">
                <a:solidFill>
                  <a:srgbClr val="000000"/>
                </a:solidFill>
              </a:rPr>
              <a:t> </a:t>
            </a:r>
            <a:br>
              <a:rPr lang="nl-NL" sz="2800" dirty="0"/>
            </a:br>
            <a:r>
              <a:rPr lang="nl-NL" sz="2000" dirty="0"/>
              <a:t>gezongen door: </a:t>
            </a:r>
            <a:r>
              <a:rPr lang="nl-NL" sz="2000" dirty="0">
                <a:solidFill>
                  <a:srgbClr val="000000"/>
                </a:solidFill>
              </a:rPr>
              <a:t> Comeniusschool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3A2E64-1082-3588-D092-9A0079886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4B7050F-2F8B-6FE3-5869-DDDB3A11FCDE}"/>
              </a:ext>
            </a:extLst>
          </p:cNvPr>
          <p:cNvSpPr txBox="1"/>
          <p:nvPr/>
        </p:nvSpPr>
        <p:spPr>
          <a:xfrm>
            <a:off x="638175" y="1714500"/>
            <a:ext cx="8039100" cy="5114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Ho, ho, </a:t>
            </a:r>
            <a:r>
              <a:rPr lang="nl-NL" sz="240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hotaru</a:t>
            </a:r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koi</a:t>
            </a:r>
            <a:endParaRPr lang="nl-NL" sz="2400">
              <a:latin typeface="Calibri"/>
              <a:ea typeface="Calibri"/>
              <a:cs typeface="Calibri"/>
            </a:endParaRPr>
          </a:p>
          <a:p>
            <a:r>
              <a:rPr lang="nl-NL" sz="240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Atchi</a:t>
            </a:r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no </a:t>
            </a:r>
            <a:r>
              <a:rPr lang="nl-NL" sz="240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mizu</a:t>
            </a:r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wa nigai zo</a:t>
            </a:r>
            <a:endParaRPr lang="nl-NL" sz="2400">
              <a:latin typeface="Calibri"/>
              <a:ea typeface="Calibri"/>
              <a:cs typeface="Calibri"/>
            </a:endParaRPr>
          </a:p>
          <a:p>
            <a:r>
              <a:rPr lang="nl-NL" sz="240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Kotchi</a:t>
            </a:r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no </a:t>
            </a:r>
            <a:r>
              <a:rPr lang="nl-NL" sz="240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mizu</a:t>
            </a:r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wa</a:t>
            </a:r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amai zo</a:t>
            </a:r>
            <a:endParaRPr lang="nl-NL" sz="2400">
              <a:latin typeface="Calibri"/>
              <a:ea typeface="Calibri"/>
              <a:cs typeface="Calibri"/>
            </a:endParaRPr>
          </a:p>
          <a:p>
            <a:br>
              <a:rPr lang="en-US"/>
            </a:br>
            <a:endParaRPr lang="en-US" sz="2400">
              <a:latin typeface="Calibri"/>
              <a:ea typeface="Calibri"/>
              <a:cs typeface="Calibri"/>
            </a:endParaRPr>
          </a:p>
          <a:p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Ho, ho, </a:t>
            </a:r>
            <a:r>
              <a:rPr lang="nl-NL" sz="240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hotaru</a:t>
            </a:r>
            <a:r>
              <a:rPr lang="nl-NL" sz="240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koi</a:t>
            </a:r>
            <a:endParaRPr lang="nl-NL" sz="2400" err="1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br>
              <a:rPr lang="en-US"/>
            </a:br>
            <a:endParaRPr lang="en-US"/>
          </a:p>
          <a:p>
            <a:pPr>
              <a:lnSpc>
                <a:spcPts val="2250"/>
              </a:lnSpc>
            </a:pPr>
            <a:endParaRPr lang="nl-NL" sz="280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rtl="0">
              <a:lnSpc>
                <a:spcPts val="2250"/>
              </a:lnSpc>
            </a:pPr>
            <a:endParaRPr lang="nl-NL" sz="2800" baseline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02113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2A438-E0C7-670E-B7CA-66E8A76B9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47FA36-85F6-A583-3ADB-55A67D78E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9338"/>
          </a:xfrm>
        </p:spPr>
        <p:txBody>
          <a:bodyPr>
            <a:normAutofit fontScale="90000"/>
          </a:bodyPr>
          <a:lstStyle/>
          <a:p>
            <a:r>
              <a:rPr lang="nl-NL" sz="3100" b="1" dirty="0">
                <a:solidFill>
                  <a:srgbClr val="000000"/>
                </a:solidFill>
              </a:rPr>
              <a:t>12. </a:t>
            </a:r>
            <a:r>
              <a:rPr lang="nl-NL" sz="3100" b="1" dirty="0" err="1">
                <a:solidFill>
                  <a:srgbClr val="000000"/>
                </a:solidFill>
              </a:rPr>
              <a:t>Fryske</a:t>
            </a:r>
            <a:r>
              <a:rPr lang="nl-NL" sz="3100" b="1" dirty="0">
                <a:solidFill>
                  <a:srgbClr val="000000"/>
                </a:solidFill>
              </a:rPr>
              <a:t> Polska </a:t>
            </a:r>
            <a:br>
              <a:rPr lang="nl-NL" sz="3100" b="1" dirty="0"/>
            </a:br>
            <a:r>
              <a:rPr lang="nl-NL" sz="2200" dirty="0"/>
              <a:t>gezongen door: </a:t>
            </a:r>
            <a:r>
              <a:rPr lang="nl-NL" sz="2200" dirty="0">
                <a:solidFill>
                  <a:srgbClr val="000000"/>
                </a:solidFill>
              </a:rPr>
              <a:t> allen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A754732-BAD0-92BC-6F13-A452B52F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6918F79-11CA-E1CD-1380-DCC309FEAFA8}"/>
              </a:ext>
            </a:extLst>
          </p:cNvPr>
          <p:cNvSpPr txBox="1"/>
          <p:nvPr/>
        </p:nvSpPr>
        <p:spPr>
          <a:xfrm>
            <a:off x="628650" y="1551940"/>
            <a:ext cx="8039100" cy="4185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1. 	</a:t>
            </a:r>
            <a:r>
              <a:rPr lang="nl-NL" sz="28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Jakob danste over straat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	een vreemdeling sprong daar tevoorschijn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	‘Vreemdeling’ zo vroeg hij ‘geef me raad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br>
              <a:rPr lang="en-US" sz="2800" dirty="0"/>
            </a:br>
            <a:r>
              <a:rPr lang="nl-NL" sz="28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	Wat zou er vlijtiger dan een vlieg zijn?’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	‘Vlijtiger dan een vlieg’ zo zei hij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	Vlijtiger kan alleen de bij maar zijn.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	Vlijtiger dan een vlieg’ zo zei hij</a:t>
            </a:r>
            <a:endParaRPr lang="nl-NL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	‘Vlijtiger kan alleen de bij zijn.’</a:t>
            </a:r>
            <a:endParaRPr lang="nl-NL" sz="2800" baseline="0" dirty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84865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A41DD164-0022-9403-E82A-947CE5034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4F74AECD-F1C4-5664-19B8-0885F5A13249}"/>
              </a:ext>
            </a:extLst>
          </p:cNvPr>
          <p:cNvSpPr txBox="1"/>
          <p:nvPr/>
        </p:nvSpPr>
        <p:spPr>
          <a:xfrm>
            <a:off x="628650" y="466725"/>
            <a:ext cx="8170500" cy="3970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400" dirty="0">
                <a:latin typeface="Calibri"/>
                <a:ea typeface="Calibri"/>
                <a:cs typeface="Calibri"/>
              </a:rPr>
              <a:t>2.</a:t>
            </a:r>
            <a:r>
              <a:rPr lang="nl-NL" dirty="0">
                <a:ea typeface="Calibri"/>
              </a:rPr>
              <a:t>	</a:t>
            </a:r>
            <a:r>
              <a:rPr lang="nl-NL" sz="2800" dirty="0">
                <a:latin typeface="Calibri"/>
                <a:ea typeface="Calibri"/>
                <a:cs typeface="Calibri"/>
              </a:rPr>
              <a:t>Jakob danste over straat</a:t>
            </a:r>
            <a:endParaRPr lang="nl-NL" sz="2800" dirty="0"/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	een vreemdeling sprong daar tevoorschijn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	‘Vreemdeling’ zo vroeg hij ‘geef me raad</a:t>
            </a:r>
          </a:p>
          <a:p>
            <a:endParaRPr lang="en-US" sz="2800" dirty="0"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	Wat zou er zachter dan een rups zijn?’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	‘Zachter dan een rups’ zo zei hij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	Zachter kan alleen een vlinder zijn.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	Zachter dan een rups’ zo zei hij</a:t>
            </a:r>
          </a:p>
          <a:p>
            <a:r>
              <a:rPr lang="nl-NL" sz="2800" dirty="0">
                <a:latin typeface="Calibri"/>
                <a:ea typeface="Calibri"/>
                <a:cs typeface="Calibri"/>
              </a:rPr>
              <a:t>	‘Zachter kan alleen een vlinder zijn. 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757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4DE1E-89ED-5193-45DD-9A32A5A52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5A6E19-1DD6-F0F8-F0D5-E4EEEE27C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166"/>
            <a:ext cx="7886700" cy="1049338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000000"/>
                </a:solidFill>
                <a:latin typeface="Arial"/>
                <a:cs typeface="Arial"/>
              </a:rPr>
              <a:t>13. Make </a:t>
            </a:r>
            <a:r>
              <a:rPr lang="nl-NL" sz="2800" b="1" dirty="0" err="1">
                <a:solidFill>
                  <a:srgbClr val="000000"/>
                </a:solidFill>
                <a:latin typeface="Arial"/>
                <a:cs typeface="Arial"/>
              </a:rPr>
              <a:t>tume</a:t>
            </a:r>
            <a:r>
              <a:rPr lang="nl-NL" sz="28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l-NL" sz="2800" b="1" dirty="0" err="1">
                <a:solidFill>
                  <a:srgbClr val="000000"/>
                </a:solidFill>
                <a:latin typeface="Arial"/>
                <a:cs typeface="Arial"/>
              </a:rPr>
              <a:t>tume</a:t>
            </a:r>
            <a:r>
              <a:rPr lang="nl-NL" sz="2800" b="1" dirty="0">
                <a:solidFill>
                  <a:srgbClr val="000000"/>
                </a:solidFill>
                <a:latin typeface="Arial"/>
                <a:cs typeface="Arial"/>
              </a:rPr>
              <a:t> papa</a:t>
            </a:r>
            <a:r>
              <a:rPr lang="nl-NL" sz="2800" b="1" dirty="0">
                <a:solidFill>
                  <a:srgbClr val="000000"/>
                </a:solidFill>
              </a:rPr>
              <a:t> </a:t>
            </a:r>
            <a:br>
              <a:rPr lang="nl-NL" sz="3600" b="1" dirty="0"/>
            </a:br>
            <a:r>
              <a:rPr lang="nl-NL" sz="2000" dirty="0"/>
              <a:t>gezongen door: </a:t>
            </a:r>
            <a:r>
              <a:rPr lang="nl-NL" sz="2000" dirty="0">
                <a:solidFill>
                  <a:srgbClr val="000000"/>
                </a:solidFill>
              </a:rPr>
              <a:t> allen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06B7380-0D4B-4598-7C2F-C82D4EB62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873250"/>
            <a:ext cx="7877175" cy="4303713"/>
          </a:xfrm>
        </p:spPr>
        <p:txBody>
          <a:bodyPr/>
          <a:lstStyle/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endParaRPr lang="nl-NL">
              <a:solidFill>
                <a:srgbClr val="212529"/>
              </a:solidFill>
              <a:highlight>
                <a:srgbClr val="F5F0ED"/>
              </a:highlight>
            </a:endParaRPr>
          </a:p>
          <a:p>
            <a:pPr>
              <a:buNone/>
            </a:pPr>
            <a:br>
              <a:rPr lang="en-US"/>
            </a:br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7A942BA-B25D-5768-50D3-1891C89BA337}"/>
              </a:ext>
            </a:extLst>
          </p:cNvPr>
          <p:cNvSpPr txBox="1"/>
          <p:nvPr/>
        </p:nvSpPr>
        <p:spPr>
          <a:xfrm>
            <a:off x="638175" y="1115695"/>
            <a:ext cx="8048625" cy="81612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Make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tume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tume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papa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Make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tume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tume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pa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Make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tume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tume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papa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Make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tume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nl-NL" sz="2400" dirty="0" err="1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tume</a:t>
            </a: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pa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Tutu é tutu é papa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Tutu é tutu é pa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Tutu é tutu é papa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Tutu é tutu é pa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I ene, i ene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I ene, i a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I ene, i ene</a:t>
            </a:r>
            <a:b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nl-NL" sz="240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I ene, i a.</a:t>
            </a:r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pPr>
              <a:lnSpc>
                <a:spcPts val="2250"/>
              </a:lnSpc>
            </a:pPr>
            <a:endParaRPr lang="nl-NL" sz="2800" dirty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rtl="0">
              <a:lnSpc>
                <a:spcPts val="2250"/>
              </a:lnSpc>
            </a:pPr>
            <a:endParaRPr lang="nl-NL" sz="2800" baseline="0" dirty="0">
              <a:solidFill>
                <a:srgbClr val="212529"/>
              </a:solidFill>
              <a:latin typeface="Calibri"/>
              <a:ea typeface="Segoe UI"/>
              <a:cs typeface="Segoe UI"/>
            </a:endParaRP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43825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29FAA0-21B5-6ED7-8A21-99ACE146E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4011017-D383-CAC7-02BC-6F3B55A588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Google Shape;90;p1" descr="Afbeelding met tekst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F8691C1D-5884-8DAD-7910-A9DBE60DE7D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63461" y="1694375"/>
            <a:ext cx="5187235" cy="2572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929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331B4E-3502-CBA3-EF4A-F65EFAFC0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58938"/>
          </a:xfrm>
        </p:spPr>
        <p:txBody>
          <a:bodyPr>
            <a:normAutofit/>
          </a:bodyPr>
          <a:lstStyle/>
          <a:p>
            <a:r>
              <a:rPr lang="nl-NL" sz="3200" b="1" dirty="0"/>
              <a:t>1. Was ik maar een duizendpoot </a:t>
            </a:r>
            <a:br>
              <a:rPr lang="nl-NL" sz="3200" b="1" dirty="0"/>
            </a:br>
            <a:r>
              <a:rPr lang="nl-NL" sz="2200" dirty="0"/>
              <a:t>gezongen door: allen</a:t>
            </a:r>
            <a:br>
              <a:rPr lang="nl-NL" sz="2200" dirty="0"/>
            </a:br>
            <a:r>
              <a:rPr lang="nl-NL" sz="2200" dirty="0"/>
              <a:t>tekst: Mary </a:t>
            </a:r>
            <a:r>
              <a:rPr lang="nl-NL" sz="2200" dirty="0" err="1"/>
              <a:t>Heylema</a:t>
            </a:r>
            <a:br>
              <a:rPr lang="nl-NL" sz="2200" dirty="0"/>
            </a:br>
            <a:r>
              <a:rPr lang="nl-NL" sz="2200" dirty="0"/>
              <a:t>muziek: Anne-Maartje </a:t>
            </a:r>
            <a:r>
              <a:rPr lang="nl-NL" sz="2200" dirty="0" err="1"/>
              <a:t>Lemereis</a:t>
            </a:r>
            <a:endParaRPr lang="nl-NL" sz="22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7A957D-6998-949E-E8E8-157ED80F0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2197100"/>
            <a:ext cx="7886700" cy="3979863"/>
          </a:xfrm>
        </p:spPr>
        <p:txBody>
          <a:bodyPr/>
          <a:lstStyle/>
          <a:p>
            <a:pPr marL="114300" indent="0">
              <a:buNone/>
            </a:pPr>
            <a:r>
              <a:rPr lang="nl-NL" i="1" dirty="0"/>
              <a:t>Refrein:</a:t>
            </a:r>
          </a:p>
          <a:p>
            <a:pPr marL="114300" indent="0">
              <a:buNone/>
            </a:pPr>
            <a:r>
              <a:rPr lang="nl-NL" dirty="0"/>
              <a:t>Help! Ik heb zó veel te doen:</a:t>
            </a:r>
          </a:p>
          <a:p>
            <a:pPr marL="114300" indent="0">
              <a:buNone/>
            </a:pPr>
            <a:r>
              <a:rPr lang="nl-NL" dirty="0" err="1"/>
              <a:t>topo</a:t>
            </a:r>
            <a:r>
              <a:rPr lang="nl-NL" dirty="0"/>
              <a:t>, spelling, tafeldekken,</a:t>
            </a:r>
          </a:p>
          <a:p>
            <a:pPr marL="114300" indent="0">
              <a:buNone/>
            </a:pPr>
            <a:r>
              <a:rPr lang="nl-NL" dirty="0"/>
              <a:t>turnen, scouting, even appen,</a:t>
            </a:r>
          </a:p>
          <a:p>
            <a:pPr marL="114300" indent="0">
              <a:buNone/>
            </a:pPr>
            <a:r>
              <a:rPr lang="nl-NL" dirty="0"/>
              <a:t>bed opmaken, tekenles.</a:t>
            </a:r>
          </a:p>
          <a:p>
            <a:pPr marL="114300" indent="0">
              <a:buNone/>
            </a:pPr>
            <a:r>
              <a:rPr lang="nl-NL" dirty="0"/>
              <a:t>Help! Mijn lijf zit vol met stress!</a:t>
            </a:r>
          </a:p>
        </p:txBody>
      </p:sp>
    </p:spTree>
    <p:extLst>
      <p:ext uri="{BB962C8B-B14F-4D97-AF65-F5344CB8AC3E}">
        <p14:creationId xmlns:p14="http://schemas.microsoft.com/office/powerpoint/2010/main" val="4260628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/>
        </p:nvSpPr>
        <p:spPr>
          <a:xfrm>
            <a:off x="628650" y="466725"/>
            <a:ext cx="8170500" cy="6771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	Was ik maar een duizendpoot,</a:t>
            </a: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	was ik maar een duizendpoot.</a:t>
            </a: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	Kon ik op mijn duizend poten</a:t>
            </a: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zomaar ergens heen gaan lopen.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Zonder op de tijd te letten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poot voor pootje neer gaan zetten.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Nooit meer ’s avonds vroeg naar bed,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nooit de wekker meer gezet.</a:t>
            </a:r>
          </a:p>
          <a:p>
            <a:endParaRPr lang="nl-NL" sz="28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r>
              <a:rPr lang="nl-NL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Spreekkoor:</a:t>
            </a:r>
            <a:endParaRPr lang="nl-NL" sz="2800" i="1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Tenen schrobben!   	La-maar-zitten!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Niet zo sloffen!            	La-maar-zitten!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Huiswerk leren!           	Niet nodig!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Schone kleren!             	Overbodig!</a:t>
            </a:r>
            <a:endParaRPr lang="nl-NL" sz="2800" dirty="0">
              <a:solidFill>
                <a:schemeClr val="dk1"/>
              </a:solidFill>
              <a:latin typeface="Calibri"/>
              <a:cs typeface="Calibri"/>
            </a:endParaRPr>
          </a:p>
          <a:p>
            <a:endParaRPr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6BB12429-ECD2-FD8C-4825-B26B8EFFE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8EA1169B-40F3-14E2-A444-8693F31EA85C}"/>
              </a:ext>
            </a:extLst>
          </p:cNvPr>
          <p:cNvSpPr txBox="1"/>
          <p:nvPr/>
        </p:nvSpPr>
        <p:spPr>
          <a:xfrm>
            <a:off x="628650" y="466725"/>
            <a:ext cx="8170500" cy="698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	Was ik maar een bidsprinkhaan,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	was ik maar een bidsprinkhaan.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	Kon ik </a:t>
            </a: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 perfect verstoppen,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zo de héle wereld foppen.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Even chillen als het moet,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camoufleren kon ik goed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Weg was ik, ik ben er niet,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knappe jongen die me ziet!</a:t>
            </a:r>
          </a:p>
          <a:p>
            <a:endParaRPr lang="nl-NL"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nl-NL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Spreekkoor:</a:t>
            </a:r>
            <a:endParaRPr lang="nl-NL" sz="2800" i="1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 leeg eten! 		La-maar-zitten!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Niks vergeten!           	La-maar-zitten!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 uitsteken!         	Niet nodig!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Nooit iets breken!     	Overbodig!</a:t>
            </a:r>
            <a:endParaRPr lang="nl-NL" sz="2800" dirty="0">
              <a:solidFill>
                <a:schemeClr val="dk1"/>
              </a:solidFill>
              <a:latin typeface="Calibri"/>
              <a:cs typeface="Calibri"/>
            </a:endParaRPr>
          </a:p>
          <a:p>
            <a:endParaRPr sz="28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4381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C8B96807-0FC1-D6CB-49EF-3C6220E52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77F4144C-3FBE-E23B-1AAF-A88C3908603D}"/>
              </a:ext>
            </a:extLst>
          </p:cNvPr>
          <p:cNvSpPr txBox="1"/>
          <p:nvPr/>
        </p:nvSpPr>
        <p:spPr>
          <a:xfrm>
            <a:off x="628650" y="466725"/>
            <a:ext cx="8170500" cy="6771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	Was ik maar een dagpauwoog,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	was ik maar een dagpauwoog.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	Met een </a:t>
            </a: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kleurig vlinderlijf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nl-NL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zwiereslierten</a:t>
            </a: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laag en hoog.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Fladderen van boom naar boom.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Met mijn roltong in een bloem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at ik alle honing op.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Sliep ik buiten in een knop.</a:t>
            </a:r>
          </a:p>
          <a:p>
            <a:endParaRPr lang="nl-NL"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nl-NL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Spreekkoor:</a:t>
            </a:r>
            <a:endParaRPr lang="nl-NL" sz="2800" i="1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Netjes praten!		La-maar-zitten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Hond uitlaten!          	La-maar-zitten!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Schoenen passen!    	Niet nodig!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Handen wassen!       	Overbodig!</a:t>
            </a:r>
            <a:endParaRPr lang="nl-NL" sz="2800" dirty="0">
              <a:solidFill>
                <a:schemeClr val="dk1"/>
              </a:solidFill>
              <a:latin typeface="Calibri"/>
              <a:cs typeface="Calibri"/>
            </a:endParaRPr>
          </a:p>
          <a:p>
            <a:endParaRPr lang="nl-NL" sz="28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endParaRPr dirty="0">
              <a:solidFill>
                <a:schemeClr val="dk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130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23FF856C-A89E-FEDC-6CEA-3C7280F77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7A700748-B0CE-55E2-0A00-7B3FB7557F5B}"/>
              </a:ext>
            </a:extLst>
          </p:cNvPr>
          <p:cNvSpPr txBox="1"/>
          <p:nvPr/>
        </p:nvSpPr>
        <p:spPr>
          <a:xfrm>
            <a:off x="628650" y="466725"/>
            <a:ext cx="8170500" cy="3970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	Maar ik ben een mensenkind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en een </a:t>
            </a: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kind heeft fantasie!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	Dus ik tel van</a:t>
            </a: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één tot drie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en dan droom </a:t>
            </a: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ik </a:t>
            </a: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 op los,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dat ik duikel door de lucht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in mijn gazen vleugelvlucht,</a:t>
            </a:r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door een bos of in een wei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zweef en leef ik vleugelvrij.</a:t>
            </a:r>
            <a:endParaRPr sz="28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1466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82CB2-10CA-933F-6FA7-6494E63B2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A7507D-8B29-EF7D-050E-459379774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010" y="467042"/>
            <a:ext cx="7886700" cy="1049338"/>
          </a:xfrm>
        </p:spPr>
        <p:txBody>
          <a:bodyPr>
            <a:normAutofit fontScale="90000"/>
          </a:bodyPr>
          <a:lstStyle/>
          <a:p>
            <a:r>
              <a:rPr lang="nl-NL" sz="3600" b="1" dirty="0">
                <a:solidFill>
                  <a:srgbClr val="212529"/>
                </a:solidFill>
              </a:rPr>
              <a:t>2. </a:t>
            </a:r>
            <a:r>
              <a:rPr lang="nl-NL" sz="3600" b="1" dirty="0" err="1">
                <a:solidFill>
                  <a:srgbClr val="212529"/>
                </a:solidFill>
              </a:rPr>
              <a:t>Warewinde</a:t>
            </a:r>
            <a:r>
              <a:rPr lang="nl-NL" sz="3600" b="1" dirty="0">
                <a:solidFill>
                  <a:srgbClr val="212529"/>
                </a:solidFill>
              </a:rPr>
              <a:t> </a:t>
            </a:r>
            <a:r>
              <a:rPr lang="nl-NL" sz="3600" b="1" dirty="0" err="1">
                <a:solidFill>
                  <a:srgbClr val="212529"/>
                </a:solidFill>
              </a:rPr>
              <a:t>Fliereflinde</a:t>
            </a:r>
            <a:r>
              <a:rPr lang="nl-NL" sz="3600" b="1" dirty="0">
                <a:solidFill>
                  <a:srgbClr val="212529"/>
                </a:solidFill>
              </a:rPr>
              <a:t> </a:t>
            </a:r>
            <a:br>
              <a:rPr lang="nl-NL" sz="3600" b="1" dirty="0"/>
            </a:br>
            <a:r>
              <a:rPr lang="nl-NL" sz="2200" dirty="0"/>
              <a:t>gezongen door: </a:t>
            </a:r>
            <a:r>
              <a:rPr lang="nl-NL" sz="2200" dirty="0" err="1"/>
              <a:t>Zeister</a:t>
            </a:r>
            <a:r>
              <a:rPr lang="nl-NL" sz="2200" dirty="0"/>
              <a:t> Vrije School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A0FFEDD-61D6-3567-31E6-628109A35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16380"/>
            <a:ext cx="7886700" cy="3979863"/>
          </a:xfrm>
        </p:spPr>
        <p:txBody>
          <a:bodyPr>
            <a:normAutofit/>
          </a:bodyPr>
          <a:lstStyle/>
          <a:p>
            <a:pPr marL="628650" indent="-514350">
              <a:buAutoNum type="arabicPeriod"/>
            </a:pPr>
            <a:r>
              <a:rPr lang="nl-NL" dirty="0">
                <a:solidFill>
                  <a:srgbClr val="212529"/>
                </a:solidFill>
              </a:rPr>
              <a:t>Laat in de avond tussen de bomen,</a:t>
            </a:r>
            <a:br>
              <a:rPr lang="nl-NL" dirty="0"/>
            </a:br>
            <a:r>
              <a:rPr lang="nl-NL" dirty="0">
                <a:solidFill>
                  <a:srgbClr val="212529"/>
                </a:solidFill>
              </a:rPr>
              <a:t>hoor je soms kleine stemmetjes komen.</a:t>
            </a:r>
            <a:br>
              <a:rPr lang="nl-NL" dirty="0"/>
            </a:br>
            <a:r>
              <a:rPr lang="nl-NL" dirty="0">
                <a:solidFill>
                  <a:srgbClr val="212529"/>
                </a:solidFill>
              </a:rPr>
              <a:t>Hoor je dat ze zingen zacht van </a:t>
            </a:r>
            <a:r>
              <a:rPr lang="nl-NL" dirty="0" err="1">
                <a:solidFill>
                  <a:srgbClr val="212529"/>
                </a:solidFill>
              </a:rPr>
              <a:t>din-din</a:t>
            </a:r>
            <a:r>
              <a:rPr lang="nl-NL" dirty="0">
                <a:solidFill>
                  <a:srgbClr val="212529"/>
                </a:solidFill>
              </a:rPr>
              <a:t>, </a:t>
            </a:r>
            <a:r>
              <a:rPr lang="nl-NL" dirty="0" err="1">
                <a:solidFill>
                  <a:srgbClr val="212529"/>
                </a:solidFill>
              </a:rPr>
              <a:t>din-din</a:t>
            </a:r>
            <a:r>
              <a:rPr lang="nl-NL" dirty="0">
                <a:solidFill>
                  <a:srgbClr val="212529"/>
                </a:solidFill>
              </a:rPr>
              <a:t>,</a:t>
            </a:r>
            <a:br>
              <a:rPr lang="nl-NL" dirty="0"/>
            </a:br>
            <a:r>
              <a:rPr lang="nl-NL" dirty="0" err="1">
                <a:solidFill>
                  <a:srgbClr val="212529"/>
                </a:solidFill>
              </a:rPr>
              <a:t>warewinde</a:t>
            </a:r>
            <a:r>
              <a:rPr lang="nl-NL" dirty="0">
                <a:solidFill>
                  <a:srgbClr val="212529"/>
                </a:solidFill>
              </a:rPr>
              <a:t> </a:t>
            </a:r>
            <a:r>
              <a:rPr lang="nl-NL" dirty="0" err="1">
                <a:solidFill>
                  <a:srgbClr val="212529"/>
                </a:solidFill>
              </a:rPr>
              <a:t>flierevlinde</a:t>
            </a:r>
            <a:r>
              <a:rPr lang="nl-NL" dirty="0">
                <a:solidFill>
                  <a:srgbClr val="212529"/>
                </a:solidFill>
              </a:rPr>
              <a:t>, </a:t>
            </a:r>
            <a:r>
              <a:rPr lang="nl-NL" dirty="0" err="1">
                <a:solidFill>
                  <a:srgbClr val="212529"/>
                </a:solidFill>
              </a:rPr>
              <a:t>din-din</a:t>
            </a:r>
            <a:r>
              <a:rPr lang="nl-NL" dirty="0">
                <a:solidFill>
                  <a:srgbClr val="212529"/>
                </a:solidFill>
              </a:rPr>
              <a:t>, </a:t>
            </a:r>
            <a:r>
              <a:rPr lang="nl-NL" dirty="0" err="1">
                <a:solidFill>
                  <a:srgbClr val="212529"/>
                </a:solidFill>
              </a:rPr>
              <a:t>din-din</a:t>
            </a:r>
            <a:r>
              <a:rPr lang="nl-NL" dirty="0">
                <a:solidFill>
                  <a:srgbClr val="212529"/>
                </a:solidFill>
              </a:rPr>
              <a:t>?</a:t>
            </a:r>
          </a:p>
          <a:p>
            <a:pPr marL="628650" indent="-514350">
              <a:buAutoNum type="arabicPeriod"/>
            </a:pPr>
            <a:endParaRPr lang="nl-NL" dirty="0">
              <a:solidFill>
                <a:srgbClr val="212529"/>
              </a:solidFill>
            </a:endParaRPr>
          </a:p>
          <a:p>
            <a:pPr marL="628650" indent="-514350">
              <a:buFont typeface="Arial"/>
              <a:buAutoNum type="arabicPeriod"/>
            </a:pPr>
            <a:r>
              <a:rPr lang="nl-NL" dirty="0">
                <a:solidFill>
                  <a:srgbClr val="212529"/>
                </a:solidFill>
              </a:rPr>
              <a:t>Wie woont daarboven hoog in de bomen?</a:t>
            </a:r>
            <a:br>
              <a:rPr lang="nl-NL" dirty="0"/>
            </a:br>
            <a:r>
              <a:rPr lang="nl-NL" dirty="0">
                <a:solidFill>
                  <a:srgbClr val="212529"/>
                </a:solidFill>
              </a:rPr>
              <a:t>Wie zingt zijn lied voor vogels die dromen?</a:t>
            </a:r>
            <a:br>
              <a:rPr lang="nl-NL" dirty="0"/>
            </a:br>
            <a:r>
              <a:rPr lang="nl-NL" dirty="0">
                <a:solidFill>
                  <a:srgbClr val="212529"/>
                </a:solidFill>
              </a:rPr>
              <a:t>Hoor je dat ze zingen zacht van </a:t>
            </a:r>
            <a:r>
              <a:rPr lang="nl-NL" dirty="0" err="1">
                <a:solidFill>
                  <a:srgbClr val="212529"/>
                </a:solidFill>
              </a:rPr>
              <a:t>din-din</a:t>
            </a:r>
            <a:r>
              <a:rPr lang="nl-NL" dirty="0">
                <a:solidFill>
                  <a:srgbClr val="212529"/>
                </a:solidFill>
              </a:rPr>
              <a:t>, </a:t>
            </a:r>
            <a:r>
              <a:rPr lang="nl-NL" dirty="0" err="1">
                <a:solidFill>
                  <a:srgbClr val="212529"/>
                </a:solidFill>
              </a:rPr>
              <a:t>din-din</a:t>
            </a:r>
            <a:r>
              <a:rPr lang="nl-NL" dirty="0">
                <a:solidFill>
                  <a:srgbClr val="212529"/>
                </a:solidFill>
              </a:rPr>
              <a:t>,</a:t>
            </a:r>
            <a:br>
              <a:rPr lang="nl-NL" dirty="0"/>
            </a:br>
            <a:r>
              <a:rPr lang="nl-NL" dirty="0" err="1">
                <a:solidFill>
                  <a:srgbClr val="212529"/>
                </a:solidFill>
              </a:rPr>
              <a:t>warewinde</a:t>
            </a:r>
            <a:r>
              <a:rPr lang="nl-NL" dirty="0">
                <a:solidFill>
                  <a:srgbClr val="212529"/>
                </a:solidFill>
              </a:rPr>
              <a:t> </a:t>
            </a:r>
            <a:r>
              <a:rPr lang="nl-NL" dirty="0" err="1">
                <a:solidFill>
                  <a:srgbClr val="212529"/>
                </a:solidFill>
              </a:rPr>
              <a:t>flierevlinde</a:t>
            </a:r>
            <a:r>
              <a:rPr lang="nl-NL" dirty="0">
                <a:solidFill>
                  <a:srgbClr val="212529"/>
                </a:solidFill>
              </a:rPr>
              <a:t>, </a:t>
            </a:r>
            <a:r>
              <a:rPr lang="nl-NL" dirty="0" err="1">
                <a:solidFill>
                  <a:srgbClr val="212529"/>
                </a:solidFill>
              </a:rPr>
              <a:t>din-din</a:t>
            </a:r>
            <a:r>
              <a:rPr lang="nl-NL" dirty="0">
                <a:solidFill>
                  <a:srgbClr val="212529"/>
                </a:solidFill>
              </a:rPr>
              <a:t>, </a:t>
            </a:r>
            <a:r>
              <a:rPr lang="nl-NL" dirty="0" err="1">
                <a:solidFill>
                  <a:srgbClr val="212529"/>
                </a:solidFill>
              </a:rPr>
              <a:t>din-din</a:t>
            </a:r>
            <a:r>
              <a:rPr lang="nl-NL" dirty="0">
                <a:solidFill>
                  <a:srgbClr val="212529"/>
                </a:solidFill>
              </a:rPr>
              <a:t>?</a:t>
            </a:r>
            <a:endParaRPr lang="nl-NL" dirty="0"/>
          </a:p>
          <a:p>
            <a:pPr marL="628650" indent="-514350">
              <a:buAutoNum type="arabi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44796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5EB403D8-65F2-04C7-DF73-3A7B6634B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>
            <a:extLst>
              <a:ext uri="{FF2B5EF4-FFF2-40B4-BE49-F238E27FC236}">
                <a16:creationId xmlns:a16="http://schemas.microsoft.com/office/drawing/2014/main" id="{CAEC34DF-2D1D-0C83-70F8-21841D8E7D09}"/>
              </a:ext>
            </a:extLst>
          </p:cNvPr>
          <p:cNvSpPr txBox="1"/>
          <p:nvPr/>
        </p:nvSpPr>
        <p:spPr>
          <a:xfrm>
            <a:off x="628650" y="466725"/>
            <a:ext cx="8170500" cy="2893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endParaRPr lang="en-US" dirty="0">
              <a:ea typeface="Calibri"/>
            </a:endParaRPr>
          </a:p>
          <a:p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3.	Zelfs nu er kou en sneeuw is gekomen,</a:t>
            </a:r>
            <a:br>
              <a:rPr lang="nl-NL" sz="2800" dirty="0">
                <a:latin typeface="Calibri"/>
                <a:ea typeface="Calibri"/>
                <a:cs typeface="Calibri"/>
              </a:rPr>
            </a:br>
            <a:r>
              <a:rPr lang="nl-NL" sz="2800" dirty="0">
                <a:latin typeface="Calibri"/>
                <a:ea typeface="Calibri"/>
                <a:cs typeface="Calibri"/>
              </a:rPr>
              <a:t>	</a:t>
            </a:r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blijven ze zingen hoog in de bomen.</a:t>
            </a:r>
            <a:br>
              <a:rPr lang="nl-NL" sz="2800" dirty="0">
                <a:latin typeface="Calibri"/>
                <a:ea typeface="Calibri"/>
                <a:cs typeface="Calibri"/>
              </a:rPr>
            </a:br>
            <a:r>
              <a:rPr lang="nl-NL" sz="2800" dirty="0">
                <a:latin typeface="Calibri"/>
                <a:ea typeface="Calibri"/>
                <a:cs typeface="Calibri"/>
              </a:rPr>
              <a:t>	</a:t>
            </a:r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Hoor je dat ze zingen zacht van </a:t>
            </a:r>
            <a:r>
              <a:rPr lang="nl-NL" sz="28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din-din</a:t>
            </a:r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nl-NL" sz="28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din-din</a:t>
            </a:r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</a:t>
            </a:r>
            <a:br>
              <a:rPr lang="nl-NL" sz="2800" dirty="0">
                <a:latin typeface="Calibri"/>
                <a:ea typeface="Calibri"/>
                <a:cs typeface="Calibri"/>
              </a:rPr>
            </a:br>
            <a:r>
              <a:rPr lang="nl-NL" sz="2800" dirty="0">
                <a:latin typeface="Calibri"/>
                <a:ea typeface="Calibri"/>
                <a:cs typeface="Calibri"/>
              </a:rPr>
              <a:t>	</a:t>
            </a:r>
            <a:r>
              <a:rPr lang="nl-NL" sz="28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warewinde</a:t>
            </a:r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nl-NL" sz="28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flierevlinde</a:t>
            </a:r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nl-NL" sz="28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din-din</a:t>
            </a:r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nl-NL" sz="2800" dirty="0" err="1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din-din</a:t>
            </a:r>
            <a:r>
              <a:rPr lang="nl-NL" sz="2800" dirty="0">
                <a:solidFill>
                  <a:srgbClr val="212529"/>
                </a:solidFill>
                <a:latin typeface="Calibri"/>
                <a:ea typeface="Calibri"/>
                <a:cs typeface="Calibri"/>
              </a:rPr>
              <a:t>?</a:t>
            </a:r>
            <a:endParaRPr lang="nl-NL" sz="2800" dirty="0">
              <a:latin typeface="Calibri"/>
            </a:endParaRPr>
          </a:p>
          <a:p>
            <a:br>
              <a:rPr lang="en-US" dirty="0"/>
            </a:br>
            <a:endParaRPr lang="en-US" dirty="0"/>
          </a:p>
          <a:p>
            <a:endParaRPr lang="nl-NL" sz="2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658787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1974</Words>
  <Application>Microsoft Office PowerPoint</Application>
  <PresentationFormat>Diavoorstelling (4:3)</PresentationFormat>
  <Paragraphs>365</Paragraphs>
  <Slides>29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29</vt:i4>
      </vt:variant>
    </vt:vector>
  </HeadingPairs>
  <TitlesOfParts>
    <vt:vector size="32" baseType="lpstr">
      <vt:lpstr>Arial</vt:lpstr>
      <vt:lpstr>Calibri</vt:lpstr>
      <vt:lpstr>Kantoorthema</vt:lpstr>
      <vt:lpstr>PowerPoint-presentatie</vt:lpstr>
      <vt:lpstr>PowerPoint-presentatie</vt:lpstr>
      <vt:lpstr>1. Was ik maar een duizendpoot  gezongen door: allen tekst: Mary Heylema muziek: Anne-Maartje Lemereis</vt:lpstr>
      <vt:lpstr>PowerPoint-presentatie</vt:lpstr>
      <vt:lpstr>PowerPoint-presentatie</vt:lpstr>
      <vt:lpstr>PowerPoint-presentatie</vt:lpstr>
      <vt:lpstr>PowerPoint-presentatie</vt:lpstr>
      <vt:lpstr>2. Warewinde Fliereflinde  gezongen door: Zeister Vrije School </vt:lpstr>
      <vt:lpstr>PowerPoint-presentatie</vt:lpstr>
      <vt:lpstr>3. De Spin  gezongen door: Tobiasschool </vt:lpstr>
      <vt:lpstr>4. Verdronken vlinder  gezongen door: allen </vt:lpstr>
      <vt:lpstr>PowerPoint-presentatie</vt:lpstr>
      <vt:lpstr>PowerPoint-presentatie</vt:lpstr>
      <vt:lpstr>5. Flieh – flah  gezongen door: allen </vt:lpstr>
      <vt:lpstr>6. De bijen  gezongen door: allen muziek: Herman van Veen</vt:lpstr>
      <vt:lpstr>PowerPoint-presentatie</vt:lpstr>
      <vt:lpstr>PowerPoint-presentatie</vt:lpstr>
      <vt:lpstr>PowerPoint-presentatie</vt:lpstr>
      <vt:lpstr>7. I am a poor wayfaring stranger  gezongen door: allen </vt:lpstr>
      <vt:lpstr>PowerPoint-presentatie</vt:lpstr>
      <vt:lpstr>8. Big black fly  gezongen door:  Zeister Schoolvereeniging </vt:lpstr>
      <vt:lpstr>9. Gatatumba  gezongen door:  Julianaschool </vt:lpstr>
      <vt:lpstr>10. Hallo django  gezongen door:  allen </vt:lpstr>
      <vt:lpstr>PowerPoint-presentatie</vt:lpstr>
      <vt:lpstr>11. Hotaru koi  gezongen door:  Comeniusschool </vt:lpstr>
      <vt:lpstr>12. Fryske Polska  gezongen door:  allen </vt:lpstr>
      <vt:lpstr>PowerPoint-presentatie</vt:lpstr>
      <vt:lpstr>13. Make tume tume papa  gezongen door:  allen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Marcel Jansen</dc:creator>
  <cp:lastModifiedBy>Lucie Spreij</cp:lastModifiedBy>
  <cp:revision>6</cp:revision>
  <dcterms:created xsi:type="dcterms:W3CDTF">2018-05-22T13:00:11Z</dcterms:created>
  <dcterms:modified xsi:type="dcterms:W3CDTF">2026-02-27T10:45:14Z</dcterms:modified>
</cp:coreProperties>
</file>